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14" r:id="rId4"/>
  </p:sldMasterIdLst>
  <p:notesMasterIdLst>
    <p:notesMasterId r:id="rId16"/>
  </p:notesMasterIdLst>
  <p:sldIdLst>
    <p:sldId id="256" r:id="rId5"/>
    <p:sldId id="270" r:id="rId6"/>
    <p:sldId id="271" r:id="rId7"/>
    <p:sldId id="272" r:id="rId8"/>
    <p:sldId id="295" r:id="rId9"/>
    <p:sldId id="294" r:id="rId10"/>
    <p:sldId id="296" r:id="rId11"/>
    <p:sldId id="293" r:id="rId12"/>
    <p:sldId id="288" r:id="rId13"/>
    <p:sldId id="289" r:id="rId14"/>
    <p:sldId id="291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uller Almari" initials="MA" lastIdx="1" clrIdx="0">
    <p:extLst>
      <p:ext uri="{19B8F6BF-5375-455C-9EA6-DF929625EA0E}">
        <p15:presenceInfo xmlns:p15="http://schemas.microsoft.com/office/powerpoint/2012/main" userId="S::almari.muller@hes-so.ch::1c703dad-08e7-472d-9019-0331cb23956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7BD908-D7E7-4B50-AF88-ACFA81453337}" vWet="2" dt="2023-12-22T08:18:38.918"/>
    <p1510:client id="{8FC83CCD-E0D2-4736-8CB3-5A68A8B26A21}" v="781" dt="2023-12-21T21:09:07.936"/>
    <p1510:client id="{A038DF30-4673-4FDA-BCDF-4DCEB8512137}" v="807" dt="2023-12-21T20:07:41.412"/>
    <p1510:client id="{B9CC78B5-CE03-4E00-B6E8-FF26CF5C7F01}" v="33" dt="2023-12-21T20:59:17.017"/>
    <p1510:client id="{D6C0D19C-CC4B-472B-9F9F-D6431A272DF3}" v="1" dt="2023-12-21T20:28:30.636"/>
    <p1510:client id="{D7ABCC3B-AE5D-425E-9800-7432156CD4B2}" v="81" dt="2023-12-22T09:19:20.656"/>
    <p1510:client id="{F1EFA305-E140-4A75-BC64-1FA26806DF76}" v="106" dt="2023-12-22T08:49:35.4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sson Raphaël" userId="S::raphael.besson@hes-so.ch::1604579e-2f99-4e24-88e6-0f3b4b57e25e" providerId="AD" clId="Web-{D6C0D19C-CC4B-472B-9F9F-D6431A272DF3}"/>
    <pc:docChg chg="modSld">
      <pc:chgData name="Besson Raphaël" userId="S::raphael.besson@hes-so.ch::1604579e-2f99-4e24-88e6-0f3b4b57e25e" providerId="AD" clId="Web-{D6C0D19C-CC4B-472B-9F9F-D6431A272DF3}" dt="2023-12-21T20:28:30.636" v="0"/>
      <pc:docMkLst>
        <pc:docMk/>
      </pc:docMkLst>
      <pc:sldChg chg="delSp">
        <pc:chgData name="Besson Raphaël" userId="S::raphael.besson@hes-so.ch::1604579e-2f99-4e24-88e6-0f3b4b57e25e" providerId="AD" clId="Web-{D6C0D19C-CC4B-472B-9F9F-D6431A272DF3}" dt="2023-12-21T20:28:30.636" v="0"/>
        <pc:sldMkLst>
          <pc:docMk/>
          <pc:sldMk cId="1151132171" sldId="296"/>
        </pc:sldMkLst>
        <pc:spChg chg="del">
          <ac:chgData name="Besson Raphaël" userId="S::raphael.besson@hes-so.ch::1604579e-2f99-4e24-88e6-0f3b4b57e25e" providerId="AD" clId="Web-{D6C0D19C-CC4B-472B-9F9F-D6431A272DF3}" dt="2023-12-21T20:28:30.636" v="0"/>
          <ac:spMkLst>
            <pc:docMk/>
            <pc:sldMk cId="1151132171" sldId="296"/>
            <ac:spMk id="18" creationId="{13C6352F-C2E4-5B53-379F-455B5522CE0A}"/>
          </ac:spMkLst>
        </pc:spChg>
      </pc:sldChg>
    </pc:docChg>
  </pc:docChgLst>
  <pc:docChgLst>
    <pc:chgData name="Uebelhart Calvin" userId="S::calvin.uebelhar@hes-so.ch::d04c9403-c76a-4b38-8b1a-f367a1b1e662" providerId="AD" clId="Web-{B9CC78B5-CE03-4E00-B6E8-FF26CF5C7F01}"/>
    <pc:docChg chg="addSld delSld modSld">
      <pc:chgData name="Uebelhart Calvin" userId="S::calvin.uebelhar@hes-so.ch::d04c9403-c76a-4b38-8b1a-f367a1b1e662" providerId="AD" clId="Web-{B9CC78B5-CE03-4E00-B6E8-FF26CF5C7F01}" dt="2023-12-21T20:59:17.017" v="30"/>
      <pc:docMkLst>
        <pc:docMk/>
      </pc:docMkLst>
      <pc:sldChg chg="modSp new del">
        <pc:chgData name="Uebelhart Calvin" userId="S::calvin.uebelhar@hes-so.ch::d04c9403-c76a-4b38-8b1a-f367a1b1e662" providerId="AD" clId="Web-{B9CC78B5-CE03-4E00-B6E8-FF26CF5C7F01}" dt="2023-12-21T20:59:17.017" v="30"/>
        <pc:sldMkLst>
          <pc:docMk/>
          <pc:sldMk cId="982743193" sldId="297"/>
        </pc:sldMkLst>
        <pc:spChg chg="mod">
          <ac:chgData name="Uebelhart Calvin" userId="S::calvin.uebelhar@hes-so.ch::d04c9403-c76a-4b38-8b1a-f367a1b1e662" providerId="AD" clId="Web-{B9CC78B5-CE03-4E00-B6E8-FF26CF5C7F01}" dt="2023-12-21T20:57:38.640" v="29" actId="20577"/>
          <ac:spMkLst>
            <pc:docMk/>
            <pc:sldMk cId="982743193" sldId="297"/>
            <ac:spMk id="2" creationId="{D0972F15-37D4-840C-D5D7-1EA97E2169D4}"/>
          </ac:spMkLst>
        </pc:spChg>
      </pc:sldChg>
    </pc:docChg>
  </pc:docChgLst>
  <pc:docChgLst>
    <pc:chgData name="Kemm Pereira Tanya" userId="S::tanya.kemmpere@hes-so.ch::e8d99d41-ffe0-410e-8bab-dedb297b11f2" providerId="AD" clId="Web-{8FC83CCD-E0D2-4736-8CB3-5A68A8B26A21}"/>
    <pc:docChg chg="modSld">
      <pc:chgData name="Kemm Pereira Tanya" userId="S::tanya.kemmpere@hes-so.ch::e8d99d41-ffe0-410e-8bab-dedb297b11f2" providerId="AD" clId="Web-{8FC83CCD-E0D2-4736-8CB3-5A68A8B26A21}" dt="2023-12-21T21:09:06.639" v="411" actId="20577"/>
      <pc:docMkLst>
        <pc:docMk/>
      </pc:docMkLst>
      <pc:sldChg chg="modSp">
        <pc:chgData name="Kemm Pereira Tanya" userId="S::tanya.kemmpere@hes-so.ch::e8d99d41-ffe0-410e-8bab-dedb297b11f2" providerId="AD" clId="Web-{8FC83CCD-E0D2-4736-8CB3-5A68A8B26A21}" dt="2023-12-21T21:09:06.639" v="411" actId="20577"/>
        <pc:sldMkLst>
          <pc:docMk/>
          <pc:sldMk cId="428250989" sldId="288"/>
        </pc:sldMkLst>
        <pc:spChg chg="mod">
          <ac:chgData name="Kemm Pereira Tanya" userId="S::tanya.kemmpere@hes-so.ch::e8d99d41-ffe0-410e-8bab-dedb297b11f2" providerId="AD" clId="Web-{8FC83CCD-E0D2-4736-8CB3-5A68A8B26A21}" dt="2023-12-21T21:08:19.654" v="387" actId="1076"/>
          <ac:spMkLst>
            <pc:docMk/>
            <pc:sldMk cId="428250989" sldId="288"/>
            <ac:spMk id="4" creationId="{92B4B3DA-00A5-7CC6-5994-C9F5014925EE}"/>
          </ac:spMkLst>
        </pc:spChg>
        <pc:spChg chg="mod">
          <ac:chgData name="Kemm Pereira Tanya" userId="S::tanya.kemmpere@hes-so.ch::e8d99d41-ffe0-410e-8bab-dedb297b11f2" providerId="AD" clId="Web-{8FC83CCD-E0D2-4736-8CB3-5A68A8B26A21}" dt="2023-12-21T21:08:54.326" v="407" actId="20577"/>
          <ac:spMkLst>
            <pc:docMk/>
            <pc:sldMk cId="428250989" sldId="288"/>
            <ac:spMk id="5" creationId="{26E24138-9181-F8D5-99E0-FFCCA3080BAA}"/>
          </ac:spMkLst>
        </pc:spChg>
        <pc:spChg chg="mod">
          <ac:chgData name="Kemm Pereira Tanya" userId="S::tanya.kemmpere@hes-so.ch::e8d99d41-ffe0-410e-8bab-dedb297b11f2" providerId="AD" clId="Web-{8FC83CCD-E0D2-4736-8CB3-5A68A8B26A21}" dt="2023-12-21T21:09:06.639" v="411" actId="20577"/>
          <ac:spMkLst>
            <pc:docMk/>
            <pc:sldMk cId="428250989" sldId="288"/>
            <ac:spMk id="8" creationId="{F1D8F26B-FE01-149F-0345-84A6501EA802}"/>
          </ac:spMkLst>
        </pc:spChg>
      </pc:sldChg>
      <pc:sldChg chg="addSp modSp">
        <pc:chgData name="Kemm Pereira Tanya" userId="S::tanya.kemmpere@hes-so.ch::e8d99d41-ffe0-410e-8bab-dedb297b11f2" providerId="AD" clId="Web-{8FC83CCD-E0D2-4736-8CB3-5A68A8B26A21}" dt="2023-12-21T20:40:51.314" v="58" actId="1076"/>
        <pc:sldMkLst>
          <pc:docMk/>
          <pc:sldMk cId="3150633255" sldId="295"/>
        </pc:sldMkLst>
        <pc:spChg chg="add mod">
          <ac:chgData name="Kemm Pereira Tanya" userId="S::tanya.kemmpere@hes-so.ch::e8d99d41-ffe0-410e-8bab-dedb297b11f2" providerId="AD" clId="Web-{8FC83CCD-E0D2-4736-8CB3-5A68A8B26A21}" dt="2023-12-21T20:40:51.314" v="58" actId="1076"/>
          <ac:spMkLst>
            <pc:docMk/>
            <pc:sldMk cId="3150633255" sldId="295"/>
            <ac:spMk id="11" creationId="{9E868159-D6BD-A37A-56CA-32E5D08287A9}"/>
          </ac:spMkLst>
        </pc:spChg>
      </pc:sldChg>
      <pc:sldChg chg="delSp modSp">
        <pc:chgData name="Kemm Pereira Tanya" userId="S::tanya.kemmpere@hes-so.ch::e8d99d41-ffe0-410e-8bab-dedb297b11f2" providerId="AD" clId="Web-{8FC83CCD-E0D2-4736-8CB3-5A68A8B26A21}" dt="2023-12-21T20:28:52.178" v="51" actId="1076"/>
        <pc:sldMkLst>
          <pc:docMk/>
          <pc:sldMk cId="1151132171" sldId="296"/>
        </pc:sldMkLst>
        <pc:spChg chg="del mod">
          <ac:chgData name="Kemm Pereira Tanya" userId="S::tanya.kemmpere@hes-so.ch::e8d99d41-ffe0-410e-8bab-dedb297b11f2" providerId="AD" clId="Web-{8FC83CCD-E0D2-4736-8CB3-5A68A8B26A21}" dt="2023-12-21T20:23:36.283" v="17"/>
          <ac:spMkLst>
            <pc:docMk/>
            <pc:sldMk cId="1151132171" sldId="296"/>
            <ac:spMk id="4" creationId="{27CE0E50-0D66-FDCC-1D05-D154A8D6AB36}"/>
          </ac:spMkLst>
        </pc:spChg>
        <pc:spChg chg="mod">
          <ac:chgData name="Kemm Pereira Tanya" userId="S::tanya.kemmpere@hes-so.ch::e8d99d41-ffe0-410e-8bab-dedb297b11f2" providerId="AD" clId="Web-{8FC83CCD-E0D2-4736-8CB3-5A68A8B26A21}" dt="2023-12-21T20:28:09.412" v="44" actId="20577"/>
          <ac:spMkLst>
            <pc:docMk/>
            <pc:sldMk cId="1151132171" sldId="296"/>
            <ac:spMk id="12" creationId="{D8FD7E25-8558-0830-681D-DA2D74FEFFF8}"/>
          </ac:spMkLst>
        </pc:spChg>
        <pc:spChg chg="mod">
          <ac:chgData name="Kemm Pereira Tanya" userId="S::tanya.kemmpere@hes-so.ch::e8d99d41-ffe0-410e-8bab-dedb297b11f2" providerId="AD" clId="Web-{8FC83CCD-E0D2-4736-8CB3-5A68A8B26A21}" dt="2023-12-21T20:26:27.520" v="43" actId="20577"/>
          <ac:spMkLst>
            <pc:docMk/>
            <pc:sldMk cId="1151132171" sldId="296"/>
            <ac:spMk id="18" creationId="{13C6352F-C2E4-5B53-379F-455B5522CE0A}"/>
          </ac:spMkLst>
        </pc:spChg>
        <pc:spChg chg="mod">
          <ac:chgData name="Kemm Pereira Tanya" userId="S::tanya.kemmpere@hes-so.ch::e8d99d41-ffe0-410e-8bab-dedb297b11f2" providerId="AD" clId="Web-{8FC83CCD-E0D2-4736-8CB3-5A68A8B26A21}" dt="2023-12-21T20:28:52.178" v="51" actId="1076"/>
          <ac:spMkLst>
            <pc:docMk/>
            <pc:sldMk cId="1151132171" sldId="296"/>
            <ac:spMk id="19" creationId="{55923912-1ED5-F663-DD7E-359442405511}"/>
          </ac:spMkLst>
        </pc:spChg>
        <pc:spChg chg="mod">
          <ac:chgData name="Kemm Pereira Tanya" userId="S::tanya.kemmpere@hes-so.ch::e8d99d41-ffe0-410e-8bab-dedb297b11f2" providerId="AD" clId="Web-{8FC83CCD-E0D2-4736-8CB3-5A68A8B26A21}" dt="2023-12-21T20:23:24.876" v="16" actId="20577"/>
          <ac:spMkLst>
            <pc:docMk/>
            <pc:sldMk cId="1151132171" sldId="296"/>
            <ac:spMk id="20" creationId="{8C9C470D-6E32-0793-7884-3F1995B8DF0B}"/>
          </ac:spMkLst>
        </pc:spChg>
      </pc:sldChg>
    </pc:docChg>
  </pc:docChgLst>
  <pc:docChgLst>
    <pc:chgData name="Uebelhart Calvin" userId="S::calvin.uebelhar@hes-so.ch::d04c9403-c76a-4b38-8b1a-f367a1b1e662" providerId="AD" clId="Web-{D7ABCC3B-AE5D-425E-9800-7432156CD4B2}"/>
    <pc:docChg chg="modSld">
      <pc:chgData name="Uebelhart Calvin" userId="S::calvin.uebelhar@hes-so.ch::d04c9403-c76a-4b38-8b1a-f367a1b1e662" providerId="AD" clId="Web-{D7ABCC3B-AE5D-425E-9800-7432156CD4B2}" dt="2023-12-22T09:19:20.656" v="40" actId="1076"/>
      <pc:docMkLst>
        <pc:docMk/>
      </pc:docMkLst>
      <pc:sldChg chg="modSp">
        <pc:chgData name="Uebelhart Calvin" userId="S::calvin.uebelhar@hes-so.ch::d04c9403-c76a-4b38-8b1a-f367a1b1e662" providerId="AD" clId="Web-{D7ABCC3B-AE5D-425E-9800-7432156CD4B2}" dt="2023-12-22T09:19:20.656" v="40" actId="1076"/>
        <pc:sldMkLst>
          <pc:docMk/>
          <pc:sldMk cId="428250989" sldId="288"/>
        </pc:sldMkLst>
        <pc:spChg chg="mod">
          <ac:chgData name="Uebelhart Calvin" userId="S::calvin.uebelhar@hes-so.ch::d04c9403-c76a-4b38-8b1a-f367a1b1e662" providerId="AD" clId="Web-{D7ABCC3B-AE5D-425E-9800-7432156CD4B2}" dt="2023-12-22T09:19:20.656" v="40" actId="1076"/>
          <ac:spMkLst>
            <pc:docMk/>
            <pc:sldMk cId="428250989" sldId="288"/>
            <ac:spMk id="4" creationId="{92B4B3DA-00A5-7CC6-5994-C9F5014925EE}"/>
          </ac:spMkLst>
        </pc:spChg>
      </pc:sldChg>
    </pc:docChg>
  </pc:docChgLst>
  <pc:docChgLst>
    <pc:chgData name="Besson Raphaël" userId="1604579e-2f99-4e24-88e6-0f3b4b57e25e" providerId="ADAL" clId="{007BD908-D7E7-4B50-AF88-ACFA81453337}"/>
    <pc:docChg chg="custSel modSld">
      <pc:chgData name="Besson Raphaël" userId="1604579e-2f99-4e24-88e6-0f3b4b57e25e" providerId="ADAL" clId="{007BD908-D7E7-4B50-AF88-ACFA81453337}" dt="2023-12-22T08:08:38.960" v="83" actId="27636"/>
      <pc:docMkLst>
        <pc:docMk/>
      </pc:docMkLst>
      <pc:sldChg chg="delSp modSp mod">
        <pc:chgData name="Besson Raphaël" userId="1604579e-2f99-4e24-88e6-0f3b4b57e25e" providerId="ADAL" clId="{007BD908-D7E7-4B50-AF88-ACFA81453337}" dt="2023-12-22T08:08:12.843" v="76" actId="478"/>
        <pc:sldMkLst>
          <pc:docMk/>
          <pc:sldMk cId="428250989" sldId="288"/>
        </pc:sldMkLst>
        <pc:spChg chg="mod">
          <ac:chgData name="Besson Raphaël" userId="1604579e-2f99-4e24-88e6-0f3b4b57e25e" providerId="ADAL" clId="{007BD908-D7E7-4B50-AF88-ACFA81453337}" dt="2023-12-22T08:07:46.249" v="74" actId="20577"/>
          <ac:spMkLst>
            <pc:docMk/>
            <pc:sldMk cId="428250989" sldId="288"/>
            <ac:spMk id="5" creationId="{26E24138-9181-F8D5-99E0-FFCCA3080BAA}"/>
          </ac:spMkLst>
        </pc:spChg>
        <pc:spChg chg="del mod">
          <ac:chgData name="Besson Raphaël" userId="1604579e-2f99-4e24-88e6-0f3b4b57e25e" providerId="ADAL" clId="{007BD908-D7E7-4B50-AF88-ACFA81453337}" dt="2023-12-22T08:08:12.843" v="76" actId="478"/>
          <ac:spMkLst>
            <pc:docMk/>
            <pc:sldMk cId="428250989" sldId="288"/>
            <ac:spMk id="8" creationId="{F1D8F26B-FE01-149F-0345-84A6501EA802}"/>
          </ac:spMkLst>
        </pc:spChg>
      </pc:sldChg>
      <pc:sldChg chg="modSp mod">
        <pc:chgData name="Besson Raphaël" userId="1604579e-2f99-4e24-88e6-0f3b4b57e25e" providerId="ADAL" clId="{007BD908-D7E7-4B50-AF88-ACFA81453337}" dt="2023-12-22T08:08:26.652" v="81" actId="20577"/>
        <pc:sldMkLst>
          <pc:docMk/>
          <pc:sldMk cId="823146263" sldId="293"/>
        </pc:sldMkLst>
        <pc:spChg chg="mod">
          <ac:chgData name="Besson Raphaël" userId="1604579e-2f99-4e24-88e6-0f3b4b57e25e" providerId="ADAL" clId="{007BD908-D7E7-4B50-AF88-ACFA81453337}" dt="2023-12-22T08:08:26.652" v="81" actId="20577"/>
          <ac:spMkLst>
            <pc:docMk/>
            <pc:sldMk cId="823146263" sldId="293"/>
            <ac:spMk id="2" creationId="{44F8B21F-F033-3E48-B544-70CF5484136C}"/>
          </ac:spMkLst>
        </pc:spChg>
      </pc:sldChg>
      <pc:sldChg chg="modSp mod">
        <pc:chgData name="Besson Raphaël" userId="1604579e-2f99-4e24-88e6-0f3b4b57e25e" providerId="ADAL" clId="{007BD908-D7E7-4B50-AF88-ACFA81453337}" dt="2023-12-22T08:08:38.960" v="83" actId="27636"/>
        <pc:sldMkLst>
          <pc:docMk/>
          <pc:sldMk cId="1151132171" sldId="296"/>
        </pc:sldMkLst>
        <pc:spChg chg="mod">
          <ac:chgData name="Besson Raphaël" userId="1604579e-2f99-4e24-88e6-0f3b4b57e25e" providerId="ADAL" clId="{007BD908-D7E7-4B50-AF88-ACFA81453337}" dt="2023-12-22T08:08:38.960" v="83" actId="27636"/>
          <ac:spMkLst>
            <pc:docMk/>
            <pc:sldMk cId="1151132171" sldId="296"/>
            <ac:spMk id="2" creationId="{C2529EFD-8CD0-3BF3-6031-A027519ABAA1}"/>
          </ac:spMkLst>
        </pc:spChg>
      </pc:sldChg>
    </pc:docChg>
  </pc:docChgLst>
  <pc:docChgLst>
    <pc:chgData name="Uebelhart Calvin" userId="S::calvin.uebelhar@hes-so.ch::d04c9403-c76a-4b38-8b1a-f367a1b1e662" providerId="AD" clId="Web-{F1EFA305-E140-4A75-BC64-1FA26806DF76}"/>
    <pc:docChg chg="modSld">
      <pc:chgData name="Uebelhart Calvin" userId="S::calvin.uebelhar@hes-so.ch::d04c9403-c76a-4b38-8b1a-f367a1b1e662" providerId="AD" clId="Web-{F1EFA305-E140-4A75-BC64-1FA26806DF76}" dt="2023-12-22T08:49:35.420" v="59" actId="20577"/>
      <pc:docMkLst>
        <pc:docMk/>
      </pc:docMkLst>
      <pc:sldChg chg="modSp">
        <pc:chgData name="Uebelhart Calvin" userId="S::calvin.uebelhar@hes-so.ch::d04c9403-c76a-4b38-8b1a-f367a1b1e662" providerId="AD" clId="Web-{F1EFA305-E140-4A75-BC64-1FA26806DF76}" dt="2023-12-22T08:19:34.981" v="8" actId="20577"/>
        <pc:sldMkLst>
          <pc:docMk/>
          <pc:sldMk cId="428250989" sldId="288"/>
        </pc:sldMkLst>
        <pc:spChg chg="mod">
          <ac:chgData name="Uebelhart Calvin" userId="S::calvin.uebelhar@hes-so.ch::d04c9403-c76a-4b38-8b1a-f367a1b1e662" providerId="AD" clId="Web-{F1EFA305-E140-4A75-BC64-1FA26806DF76}" dt="2023-12-22T08:19:34.981" v="8" actId="20577"/>
          <ac:spMkLst>
            <pc:docMk/>
            <pc:sldMk cId="428250989" sldId="288"/>
            <ac:spMk id="4" creationId="{92B4B3DA-00A5-7CC6-5994-C9F5014925EE}"/>
          </ac:spMkLst>
        </pc:spChg>
      </pc:sldChg>
      <pc:sldChg chg="addSp modSp">
        <pc:chgData name="Uebelhart Calvin" userId="S::calvin.uebelhar@hes-so.ch::d04c9403-c76a-4b38-8b1a-f367a1b1e662" providerId="AD" clId="Web-{F1EFA305-E140-4A75-BC64-1FA26806DF76}" dt="2023-12-22T08:49:35.420" v="59" actId="20577"/>
        <pc:sldMkLst>
          <pc:docMk/>
          <pc:sldMk cId="823146263" sldId="293"/>
        </pc:sldMkLst>
        <pc:spChg chg="add mod">
          <ac:chgData name="Uebelhart Calvin" userId="S::calvin.uebelhar@hes-so.ch::d04c9403-c76a-4b38-8b1a-f367a1b1e662" providerId="AD" clId="Web-{F1EFA305-E140-4A75-BC64-1FA26806DF76}" dt="2023-12-22T08:49:35.420" v="59" actId="20577"/>
          <ac:spMkLst>
            <pc:docMk/>
            <pc:sldMk cId="823146263" sldId="293"/>
            <ac:spMk id="4" creationId="{97C96B4C-64CF-94EB-32B1-EC4A7A6C41DD}"/>
          </ac:spMkLst>
        </pc:spChg>
        <pc:spChg chg="mod">
          <ac:chgData name="Uebelhart Calvin" userId="S::calvin.uebelhar@hes-so.ch::d04c9403-c76a-4b38-8b1a-f367a1b1e662" providerId="AD" clId="Web-{F1EFA305-E140-4A75-BC64-1FA26806DF76}" dt="2023-12-22T08:47:49.043" v="12" actId="1076"/>
          <ac:spMkLst>
            <pc:docMk/>
            <pc:sldMk cId="823146263" sldId="293"/>
            <ac:spMk id="11" creationId="{B1FB8697-FD8E-9E29-80BD-97FD167B27EB}"/>
          </ac:spMkLst>
        </pc:spChg>
        <pc:spChg chg="mod">
          <ac:chgData name="Uebelhart Calvin" userId="S::calvin.uebelhar@hes-so.ch::d04c9403-c76a-4b38-8b1a-f367a1b1e662" providerId="AD" clId="Web-{F1EFA305-E140-4A75-BC64-1FA26806DF76}" dt="2023-12-22T08:47:49.074" v="13" actId="1076"/>
          <ac:spMkLst>
            <pc:docMk/>
            <pc:sldMk cId="823146263" sldId="293"/>
            <ac:spMk id="14" creationId="{C76ABAE2-C358-ACD4-88EB-C84956469CAE}"/>
          </ac:spMkLst>
        </pc:spChg>
        <pc:spChg chg="mod">
          <ac:chgData name="Uebelhart Calvin" userId="S::calvin.uebelhar@hes-so.ch::d04c9403-c76a-4b38-8b1a-f367a1b1e662" providerId="AD" clId="Web-{F1EFA305-E140-4A75-BC64-1FA26806DF76}" dt="2023-12-22T08:47:49.012" v="11" actId="1076"/>
          <ac:spMkLst>
            <pc:docMk/>
            <pc:sldMk cId="823146263" sldId="293"/>
            <ac:spMk id="20" creationId="{8F637DB4-F473-4203-561F-CA95A63B9C65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BFAB32-9488-6A48-8956-FC6466B8EF72}" type="datetimeFigureOut">
              <a:rPr lang="fr-FR" smtClean="0"/>
              <a:t>22/12/2023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2234B-9A2D-0847-80F2-1151A1B0B10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392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32234B-9A2D-0847-80F2-1151A1B0B10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8358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F14CC-E0C2-634D-B2A9-4D07D81995D1}" type="datetime1">
              <a:rPr lang="fr-CH" smtClean="0"/>
              <a:t>22.12.2023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Almari Muller - ADS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982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02845-1A2F-1642-B733-0901561DFB6E}" type="datetime1">
              <a:rPr lang="fr-CH" smtClean="0"/>
              <a:t>22.12.2023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Almari Muller - ADS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21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43C37-E882-134B-98CF-F3761C1A9122}" type="datetime1">
              <a:rPr lang="fr-CH" smtClean="0"/>
              <a:t>22.12.2023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Almari Muller - ADS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37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2FFD6-DE38-FE4C-85E1-8090D28D477E}" type="datetime1">
              <a:rPr lang="fr-CH" smtClean="0"/>
              <a:t>22.12.2023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Almari Muller - ADS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63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77533-85C0-3142-9560-8398D6C6D273}" type="datetime1">
              <a:rPr lang="fr-CH" smtClean="0"/>
              <a:t>22.12.2023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Almari Muller - ADS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22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D8C86-48B4-3345-8B0A-335FE7C52948}" type="datetime1">
              <a:rPr lang="fr-CH" smtClean="0"/>
              <a:t>22.12.2023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Almari Muller - ADS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17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FF0B0-3D2C-8D4D-BC37-5D248F987CC6}" type="datetime1">
              <a:rPr lang="fr-CH" smtClean="0"/>
              <a:t>22.12.2023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Almari Muller - ADS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019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EE0C5-2905-EC4E-8159-49C117A8C800}" type="datetime1">
              <a:rPr lang="fr-CH" smtClean="0"/>
              <a:t>22.12.2023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Almari Muller - ADS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9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74A9B-B36C-1748-A534-0399425BFF78}" type="datetime1">
              <a:rPr lang="fr-CH" smtClean="0"/>
              <a:t>22.12.2023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Almari Muller - ADS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608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3850-6D11-E542-ADBC-4BFF66BAE019}" type="datetime1">
              <a:rPr lang="fr-CH" smtClean="0"/>
              <a:t>22.12.2023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Almari Muller - ADS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833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CDF2-5606-5746-8F10-31D4ACCC47AE}" type="datetime1">
              <a:rPr lang="fr-CH" smtClean="0"/>
              <a:t>22.12.2023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Almari Muller - ADS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219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98C1ADEC-7C91-7F41-9B44-3C774114ED26}" type="datetime1">
              <a:rPr lang="fr-CH" smtClean="0"/>
              <a:t>22.12.2023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Almari Muller - ADS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654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13" r:id="rId6"/>
    <p:sldLayoutId id="2147483808" r:id="rId7"/>
    <p:sldLayoutId id="2147483809" r:id="rId8"/>
    <p:sldLayoutId id="2147483810" r:id="rId9"/>
    <p:sldLayoutId id="2147483812" r:id="rId10"/>
    <p:sldLayoutId id="2147483811" r:id="rId11"/>
  </p:sldLayoutIdLst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1A13F88-D3C8-BA4A-8694-12BCF580E6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748" y="1886651"/>
            <a:ext cx="5549348" cy="1020184"/>
          </a:xfrm>
        </p:spPr>
        <p:txBody>
          <a:bodyPr>
            <a:normAutofit/>
          </a:bodyPr>
          <a:lstStyle/>
          <a:p>
            <a:r>
              <a:rPr lang="fr-FR" sz="5200"/>
              <a:t>Voyage-voyage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379B75-0558-3E45-8345-4848A7D09E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9173" y="4409492"/>
            <a:ext cx="5037267" cy="1686560"/>
          </a:xfrm>
        </p:spPr>
        <p:txBody>
          <a:bodyPr>
            <a:normAutofit/>
          </a:bodyPr>
          <a:lstStyle/>
          <a:p>
            <a:r>
              <a:rPr lang="fr-FR" sz="140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Tanya </a:t>
            </a:r>
            <a:r>
              <a:rPr lang="fr-FR" sz="1400" err="1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Kemm</a:t>
            </a:r>
            <a:r>
              <a:rPr lang="fr-FR" sz="140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 Pereira	   Calvin </a:t>
            </a:r>
            <a:r>
              <a:rPr lang="fr-FR" sz="1400" err="1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Uebelhart</a:t>
            </a:r>
            <a:r>
              <a:rPr lang="fr-FR" sz="140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	Raphaël Besson</a:t>
            </a:r>
          </a:p>
        </p:txBody>
      </p:sp>
      <p:cxnSp>
        <p:nvCxnSpPr>
          <p:cNvPr id="33" name="Straight Connector 23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25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7C1439B-2379-4706-84E0-23848FC796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11" t="2548" r="8611" b="2531"/>
          <a:stretch/>
        </p:blipFill>
        <p:spPr>
          <a:xfrm>
            <a:off x="6096000" y="-101599"/>
            <a:ext cx="6168885" cy="7073900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5A50308-BC2F-091B-2138-36BC896DA9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08" t="26274" r="13899" b="29795"/>
          <a:stretch/>
        </p:blipFill>
        <p:spPr>
          <a:xfrm>
            <a:off x="800100" y="6274864"/>
            <a:ext cx="2490282" cy="341855"/>
          </a:xfrm>
          <a:prstGeom prst="rect">
            <a:avLst/>
          </a:prstGeom>
        </p:spPr>
      </p:pic>
      <p:sp>
        <p:nvSpPr>
          <p:cNvPr id="8" name="Sous-titre 2">
            <a:extLst>
              <a:ext uri="{FF2B5EF4-FFF2-40B4-BE49-F238E27FC236}">
                <a16:creationId xmlns:a16="http://schemas.microsoft.com/office/drawing/2014/main" id="{FA8BE321-62C4-2540-4334-9BB09DBAEEF5}"/>
              </a:ext>
            </a:extLst>
          </p:cNvPr>
          <p:cNvSpPr txBox="1">
            <a:spLocks/>
          </p:cNvSpPr>
          <p:nvPr/>
        </p:nvSpPr>
        <p:spPr>
          <a:xfrm>
            <a:off x="771748" y="2736222"/>
            <a:ext cx="4495800" cy="4118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sz="160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MA – Visualisation d’informations (VI)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244E2DA4-72CF-0EDB-8DF1-E519D4F1264E}"/>
              </a:ext>
            </a:extLst>
          </p:cNvPr>
          <p:cNvSpPr txBox="1">
            <a:spLocks/>
          </p:cNvSpPr>
          <p:nvPr/>
        </p:nvSpPr>
        <p:spPr>
          <a:xfrm>
            <a:off x="771748" y="3186163"/>
            <a:ext cx="5037267" cy="3636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sz="160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Semestre d’automne 2023</a:t>
            </a:r>
            <a:endParaRPr lang="fr-FR" sz="160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5838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99"/>
    </mc:Choice>
    <mc:Fallback>
      <p:transition spd="slow" advTm="1159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F8B21F-F033-3E48-B544-70CF54841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Sources</a:t>
            </a:r>
            <a:br>
              <a:rPr lang="fr-FR"/>
            </a:br>
            <a:br>
              <a:rPr lang="fr-FR"/>
            </a:br>
            <a:br>
              <a:rPr lang="fr-FR"/>
            </a:br>
            <a:endParaRPr lang="fr-FR"/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1151E1D4-CD40-3D1B-7124-532431425728}"/>
              </a:ext>
            </a:extLst>
          </p:cNvPr>
          <p:cNvSpPr txBox="1">
            <a:spLocks/>
          </p:cNvSpPr>
          <p:nvPr/>
        </p:nvSpPr>
        <p:spPr>
          <a:xfrm>
            <a:off x="10744835" y="6353174"/>
            <a:ext cx="606425" cy="269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4397E3-23EE-4D8A-8B6A-DBB96911E6F4}" type="slidenum">
              <a:rPr lang="fr-CH" altLang="fr-FR" sz="1200" smtClean="0"/>
              <a:pPr/>
              <a:t>10</a:t>
            </a:fld>
            <a:endParaRPr lang="fr-CH" altLang="fr-FR" sz="120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D155394-F9DF-6BFF-A219-4219DD2DCA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08" t="26274" r="13899" b="29795"/>
          <a:stretch/>
        </p:blipFill>
        <p:spPr>
          <a:xfrm>
            <a:off x="820420" y="6274864"/>
            <a:ext cx="2490282" cy="34185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3B033A9-6448-139E-8447-419EAFFECD47}"/>
              </a:ext>
            </a:extLst>
          </p:cNvPr>
          <p:cNvSpPr txBox="1"/>
          <p:nvPr/>
        </p:nvSpPr>
        <p:spPr>
          <a:xfrm>
            <a:off x="1171262" y="3391204"/>
            <a:ext cx="47516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err="1">
                <a:latin typeface="+mj-lt"/>
              </a:rPr>
              <a:t>Wisevoter</a:t>
            </a:r>
            <a:r>
              <a:rPr lang="fr-FR" sz="1600">
                <a:latin typeface="+mj-lt"/>
              </a:rPr>
              <a:t> : https://wisevoter.com/country-rankings/</a:t>
            </a:r>
          </a:p>
        </p:txBody>
      </p:sp>
      <p:sp>
        <p:nvSpPr>
          <p:cNvPr id="7" name="Sous-titre 2">
            <a:extLst>
              <a:ext uri="{FF2B5EF4-FFF2-40B4-BE49-F238E27FC236}">
                <a16:creationId xmlns:a16="http://schemas.microsoft.com/office/drawing/2014/main" id="{E91C3381-EBC4-5616-FDA9-0E3A83FA6CFD}"/>
              </a:ext>
            </a:extLst>
          </p:cNvPr>
          <p:cNvSpPr txBox="1">
            <a:spLocks/>
          </p:cNvSpPr>
          <p:nvPr/>
        </p:nvSpPr>
        <p:spPr>
          <a:xfrm>
            <a:off x="5063473" y="6333925"/>
            <a:ext cx="3928590" cy="369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VI – </a:t>
            </a:r>
            <a:r>
              <a:rPr lang="pt-B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Tanya Kemm Pereira / Calvin Uebelhart / </a:t>
            </a: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Raphaël Besson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9FC2D0B-846F-15A7-3889-D5C01598AD17}"/>
              </a:ext>
            </a:extLst>
          </p:cNvPr>
          <p:cNvSpPr txBox="1"/>
          <p:nvPr/>
        </p:nvSpPr>
        <p:spPr>
          <a:xfrm>
            <a:off x="1171262" y="2885415"/>
            <a:ext cx="33986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err="1">
                <a:latin typeface="+mj-lt"/>
              </a:rPr>
              <a:t>Meteostat</a:t>
            </a:r>
            <a:r>
              <a:rPr lang="fr-FR" sz="1600">
                <a:latin typeface="+mj-lt"/>
              </a:rPr>
              <a:t> : https://meteostat.net/fr/</a:t>
            </a:r>
          </a:p>
        </p:txBody>
      </p:sp>
      <p:sp>
        <p:nvSpPr>
          <p:cNvPr id="8" name="ZoneTexte 3">
            <a:extLst>
              <a:ext uri="{FF2B5EF4-FFF2-40B4-BE49-F238E27FC236}">
                <a16:creationId xmlns:a16="http://schemas.microsoft.com/office/drawing/2014/main" id="{EA1C3EC6-E69B-A5DD-8100-6E4B77E2F392}"/>
              </a:ext>
            </a:extLst>
          </p:cNvPr>
          <p:cNvSpPr txBox="1"/>
          <p:nvPr/>
        </p:nvSpPr>
        <p:spPr>
          <a:xfrm>
            <a:off x="744962" y="217225"/>
            <a:ext cx="11897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Introduction</a:t>
            </a:r>
          </a:p>
        </p:txBody>
      </p:sp>
      <p:sp>
        <p:nvSpPr>
          <p:cNvPr id="12" name="ZoneTexte 5">
            <a:extLst>
              <a:ext uri="{FF2B5EF4-FFF2-40B4-BE49-F238E27FC236}">
                <a16:creationId xmlns:a16="http://schemas.microsoft.com/office/drawing/2014/main" id="{F8B3DA45-F9D2-184F-D53B-CEBFE7278F2E}"/>
              </a:ext>
            </a:extLst>
          </p:cNvPr>
          <p:cNvSpPr txBox="1"/>
          <p:nvPr/>
        </p:nvSpPr>
        <p:spPr>
          <a:xfrm>
            <a:off x="2327067" y="74394"/>
            <a:ext cx="128683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Acquisition de données</a:t>
            </a:r>
          </a:p>
        </p:txBody>
      </p:sp>
      <p:sp>
        <p:nvSpPr>
          <p:cNvPr id="19" name="ZoneTexte 6">
            <a:extLst>
              <a:ext uri="{FF2B5EF4-FFF2-40B4-BE49-F238E27FC236}">
                <a16:creationId xmlns:a16="http://schemas.microsoft.com/office/drawing/2014/main" id="{DEBE1B95-EFC0-2CB5-EE56-835CA1B1105C}"/>
              </a:ext>
            </a:extLst>
          </p:cNvPr>
          <p:cNvSpPr txBox="1"/>
          <p:nvPr/>
        </p:nvSpPr>
        <p:spPr>
          <a:xfrm>
            <a:off x="4006259" y="187389"/>
            <a:ext cx="2110266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Brainstorming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ZoneTexte 7">
            <a:extLst>
              <a:ext uri="{FF2B5EF4-FFF2-40B4-BE49-F238E27FC236}">
                <a16:creationId xmlns:a16="http://schemas.microsoft.com/office/drawing/2014/main" id="{8B3FDFED-3DEB-B094-4210-7BA46C37A44E}"/>
              </a:ext>
            </a:extLst>
          </p:cNvPr>
          <p:cNvSpPr txBox="1"/>
          <p:nvPr/>
        </p:nvSpPr>
        <p:spPr>
          <a:xfrm>
            <a:off x="6508881" y="191865"/>
            <a:ext cx="1718551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Démonstration</a:t>
            </a:r>
          </a:p>
        </p:txBody>
      </p:sp>
      <p:sp>
        <p:nvSpPr>
          <p:cNvPr id="23" name="ZoneTexte 8">
            <a:extLst>
              <a:ext uri="{FF2B5EF4-FFF2-40B4-BE49-F238E27FC236}">
                <a16:creationId xmlns:a16="http://schemas.microsoft.com/office/drawing/2014/main" id="{402E0009-F320-BFF0-E04E-3AB475CEAE8B}"/>
              </a:ext>
            </a:extLst>
          </p:cNvPr>
          <p:cNvSpPr txBox="1"/>
          <p:nvPr/>
        </p:nvSpPr>
        <p:spPr>
          <a:xfrm>
            <a:off x="8717460" y="94021"/>
            <a:ext cx="1631815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Lien avec le cours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5" name="ZoneTexte 9">
            <a:extLst>
              <a:ext uri="{FF2B5EF4-FFF2-40B4-BE49-F238E27FC236}">
                <a16:creationId xmlns:a16="http://schemas.microsoft.com/office/drawing/2014/main" id="{EB334FBA-944A-04EB-5299-164B20F36056}"/>
              </a:ext>
            </a:extLst>
          </p:cNvPr>
          <p:cNvSpPr txBox="1"/>
          <p:nvPr/>
        </p:nvSpPr>
        <p:spPr>
          <a:xfrm>
            <a:off x="10349275" y="187389"/>
            <a:ext cx="10977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Conclusion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6900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0"/>
    </mc:Choice>
    <mc:Fallback>
      <p:transition spd="slow" advTm="6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586127B-BFBD-D3D2-53A2-94F14F6AAF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86" t="9279" r="8910" b="7474"/>
          <a:stretch/>
        </p:blipFill>
        <p:spPr>
          <a:xfrm>
            <a:off x="-104775" y="-103364"/>
            <a:ext cx="12401550" cy="706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884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F8B21F-F033-3E48-B544-70CF54841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sommaire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91A7F3C-6FD8-304C-AA3F-41DBD61D014F}"/>
              </a:ext>
            </a:extLst>
          </p:cNvPr>
          <p:cNvSpPr txBox="1"/>
          <p:nvPr/>
        </p:nvSpPr>
        <p:spPr>
          <a:xfrm>
            <a:off x="1978660" y="2125165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latin typeface="+mj-lt"/>
              </a:rPr>
              <a:t>1.   Introduction</a:t>
            </a:r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1151E1D4-CD40-3D1B-7124-532431425728}"/>
              </a:ext>
            </a:extLst>
          </p:cNvPr>
          <p:cNvSpPr txBox="1">
            <a:spLocks/>
          </p:cNvSpPr>
          <p:nvPr/>
        </p:nvSpPr>
        <p:spPr>
          <a:xfrm>
            <a:off x="10744835" y="6353174"/>
            <a:ext cx="606425" cy="269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4397E3-23EE-4D8A-8B6A-DBB96911E6F4}" type="slidenum">
              <a:rPr lang="fr-CH" altLang="fr-FR" sz="1200" smtClean="0"/>
              <a:pPr/>
              <a:t>2</a:t>
            </a:fld>
            <a:endParaRPr lang="fr-CH" altLang="fr-FR" sz="120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D155394-F9DF-6BFF-A219-4219DD2DCA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08" t="26274" r="13899" b="29795"/>
          <a:stretch/>
        </p:blipFill>
        <p:spPr>
          <a:xfrm>
            <a:off x="820420" y="6274864"/>
            <a:ext cx="2490282" cy="341855"/>
          </a:xfrm>
          <a:prstGeom prst="rect">
            <a:avLst/>
          </a:prstGeom>
        </p:spPr>
      </p:pic>
      <p:sp>
        <p:nvSpPr>
          <p:cNvPr id="16" name="Sous-titre 2">
            <a:extLst>
              <a:ext uri="{FF2B5EF4-FFF2-40B4-BE49-F238E27FC236}">
                <a16:creationId xmlns:a16="http://schemas.microsoft.com/office/drawing/2014/main" id="{115B5452-ABFF-F4FC-6339-D368CBC050C0}"/>
              </a:ext>
            </a:extLst>
          </p:cNvPr>
          <p:cNvSpPr txBox="1">
            <a:spLocks/>
          </p:cNvSpPr>
          <p:nvPr/>
        </p:nvSpPr>
        <p:spPr>
          <a:xfrm>
            <a:off x="5063473" y="6333925"/>
            <a:ext cx="3928590" cy="369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VI – </a:t>
            </a:r>
            <a:r>
              <a:rPr lang="pt-B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Tanya Kemm Pereira / Calvin Uebelhart / </a:t>
            </a: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Raphaël Besson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FCA2B8D-F810-FCEB-E652-73D29BB49968}"/>
              </a:ext>
            </a:extLst>
          </p:cNvPr>
          <p:cNvSpPr txBox="1"/>
          <p:nvPr/>
        </p:nvSpPr>
        <p:spPr>
          <a:xfrm>
            <a:off x="1978660" y="2689279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latin typeface="+mj-lt"/>
              </a:rPr>
              <a:t>2.   Acquisition de données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689AB3EB-DC60-F20B-4EE8-18C9EA031541}"/>
              </a:ext>
            </a:extLst>
          </p:cNvPr>
          <p:cNvSpPr txBox="1"/>
          <p:nvPr/>
        </p:nvSpPr>
        <p:spPr>
          <a:xfrm>
            <a:off x="1978660" y="3275218"/>
            <a:ext cx="1800493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fr-FR">
                <a:latin typeface="+mj-lt"/>
              </a:rPr>
              <a:t>3.   Brainstorming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58EEAC2-594A-AEBD-0A62-44565C6D76B1}"/>
              </a:ext>
            </a:extLst>
          </p:cNvPr>
          <p:cNvSpPr txBox="1"/>
          <p:nvPr/>
        </p:nvSpPr>
        <p:spPr>
          <a:xfrm>
            <a:off x="1978660" y="3861157"/>
            <a:ext cx="1851789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fr-FR">
                <a:latin typeface="+mj-lt"/>
              </a:rPr>
              <a:t>4.   Démonstration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F985518F-ADA7-2328-ABB8-CD33D0DBEC30}"/>
              </a:ext>
            </a:extLst>
          </p:cNvPr>
          <p:cNvSpPr txBox="1"/>
          <p:nvPr/>
        </p:nvSpPr>
        <p:spPr>
          <a:xfrm>
            <a:off x="1978660" y="4447096"/>
            <a:ext cx="2172390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fr-FR">
                <a:latin typeface="+mj-lt"/>
              </a:rPr>
              <a:t>5.   Lien avec le cours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9760348-BCC0-7B9C-61B8-A006DFCAB8CC}"/>
              </a:ext>
            </a:extLst>
          </p:cNvPr>
          <p:cNvSpPr txBox="1"/>
          <p:nvPr/>
        </p:nvSpPr>
        <p:spPr>
          <a:xfrm>
            <a:off x="1978660" y="5033140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latin typeface="+mj-lt"/>
              </a:rPr>
              <a:t>6.   Conclusion</a:t>
            </a:r>
          </a:p>
        </p:txBody>
      </p:sp>
    </p:spTree>
    <p:extLst>
      <p:ext uri="{BB962C8B-B14F-4D97-AF65-F5344CB8AC3E}">
        <p14:creationId xmlns:p14="http://schemas.microsoft.com/office/powerpoint/2010/main" val="2664289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56"/>
    </mc:Choice>
    <mc:Fallback>
      <p:transition spd="slow" advTm="3815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F8B21F-F033-3E48-B544-70CF54841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Introduction</a:t>
            </a:r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1151E1D4-CD40-3D1B-7124-532431425728}"/>
              </a:ext>
            </a:extLst>
          </p:cNvPr>
          <p:cNvSpPr txBox="1">
            <a:spLocks/>
          </p:cNvSpPr>
          <p:nvPr/>
        </p:nvSpPr>
        <p:spPr>
          <a:xfrm>
            <a:off x="10744835" y="6353174"/>
            <a:ext cx="606425" cy="269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4397E3-23EE-4D8A-8B6A-DBB96911E6F4}" type="slidenum">
              <a:rPr lang="fr-CH" altLang="fr-FR" sz="1200" smtClean="0"/>
              <a:pPr/>
              <a:t>3</a:t>
            </a:fld>
            <a:endParaRPr lang="fr-CH" altLang="fr-FR" sz="120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D155394-F9DF-6BFF-A219-4219DD2DCA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08" t="26274" r="13899" b="29795"/>
          <a:stretch/>
        </p:blipFill>
        <p:spPr>
          <a:xfrm>
            <a:off x="820420" y="6274864"/>
            <a:ext cx="2490282" cy="341855"/>
          </a:xfrm>
          <a:prstGeom prst="rect">
            <a:avLst/>
          </a:prstGeom>
        </p:spPr>
      </p:pic>
      <p:sp>
        <p:nvSpPr>
          <p:cNvPr id="34" name="ZoneTexte 33">
            <a:extLst>
              <a:ext uri="{FF2B5EF4-FFF2-40B4-BE49-F238E27FC236}">
                <a16:creationId xmlns:a16="http://schemas.microsoft.com/office/drawing/2014/main" id="{9155BAE8-6D3B-8E54-9DC4-3B2347CA72B3}"/>
              </a:ext>
            </a:extLst>
          </p:cNvPr>
          <p:cNvSpPr txBox="1"/>
          <p:nvPr/>
        </p:nvSpPr>
        <p:spPr>
          <a:xfrm>
            <a:off x="1250701" y="2076846"/>
            <a:ext cx="32952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fr-FR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Voyage - voyage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483BE40A-0B13-170B-0EE2-31ECEA544AAB}"/>
              </a:ext>
            </a:extLst>
          </p:cNvPr>
          <p:cNvSpPr txBox="1"/>
          <p:nvPr/>
        </p:nvSpPr>
        <p:spPr>
          <a:xfrm>
            <a:off x="1339427" y="2558080"/>
            <a:ext cx="643297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Agence de voyage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DD70B387-3738-7EA1-3A1C-EF0DDB2F41A4}"/>
              </a:ext>
            </a:extLst>
          </p:cNvPr>
          <p:cNvSpPr txBox="1"/>
          <p:nvPr/>
        </p:nvSpPr>
        <p:spPr>
          <a:xfrm>
            <a:off x="1250702" y="3504363"/>
            <a:ext cx="22318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fr-FR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Site web interactif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AAB84A8-7D42-1D90-7CE8-8D15CAF38D77}"/>
              </a:ext>
            </a:extLst>
          </p:cNvPr>
          <p:cNvSpPr txBox="1"/>
          <p:nvPr/>
        </p:nvSpPr>
        <p:spPr>
          <a:xfrm>
            <a:off x="1340159" y="4025562"/>
            <a:ext cx="4919133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Calibri"/>
              </a:rPr>
              <a:t>Proposition de destinations selon certains critères:</a:t>
            </a: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 panose="020F0502020204030204" pitchFamily="34" charset="0"/>
              <a:cs typeface="Calibri"/>
            </a:endParaRP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0875CA6E-40FA-0388-25FC-7ABA5893560A}"/>
              </a:ext>
            </a:extLst>
          </p:cNvPr>
          <p:cNvSpPr txBox="1"/>
          <p:nvPr/>
        </p:nvSpPr>
        <p:spPr>
          <a:xfrm>
            <a:off x="1934712" y="4926277"/>
            <a:ext cx="49191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Météo (températures, précipitations)</a:t>
            </a: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329B9463-EC83-BF25-0E3E-3622BFFE1135}"/>
              </a:ext>
            </a:extLst>
          </p:cNvPr>
          <p:cNvSpPr txBox="1"/>
          <p:nvPr/>
        </p:nvSpPr>
        <p:spPr>
          <a:xfrm>
            <a:off x="1934712" y="5346253"/>
            <a:ext cx="49191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Coût de la vie sur place</a:t>
            </a: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5" name="Graphique 44" descr="Mille avec un remplissage uni">
            <a:extLst>
              <a:ext uri="{FF2B5EF4-FFF2-40B4-BE49-F238E27FC236}">
                <a16:creationId xmlns:a16="http://schemas.microsoft.com/office/drawing/2014/main" id="{CE7755D5-EF99-7DA7-A376-5C299FBD8A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6731" y="3532854"/>
            <a:ext cx="322332" cy="322332"/>
          </a:xfrm>
          <a:prstGeom prst="rect">
            <a:avLst/>
          </a:prstGeom>
        </p:spPr>
      </p:pic>
      <p:sp>
        <p:nvSpPr>
          <p:cNvPr id="4" name="Sous-titre 2">
            <a:extLst>
              <a:ext uri="{FF2B5EF4-FFF2-40B4-BE49-F238E27FC236}">
                <a16:creationId xmlns:a16="http://schemas.microsoft.com/office/drawing/2014/main" id="{022818D9-5CF4-855C-F764-4C98DA8D31BE}"/>
              </a:ext>
            </a:extLst>
          </p:cNvPr>
          <p:cNvSpPr txBox="1">
            <a:spLocks/>
          </p:cNvSpPr>
          <p:nvPr/>
        </p:nvSpPr>
        <p:spPr>
          <a:xfrm>
            <a:off x="5063473" y="6333925"/>
            <a:ext cx="3928590" cy="369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VI – </a:t>
            </a:r>
            <a:r>
              <a:rPr lang="pt-B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Tanya Kemm Pereira / Calvin Uebelhart / </a:t>
            </a: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Raphaël Besson</a:t>
            </a:r>
          </a:p>
        </p:txBody>
      </p:sp>
      <p:pic>
        <p:nvPicPr>
          <p:cNvPr id="6" name="Graphique 5" descr="Voyage avec un remplissage uni">
            <a:extLst>
              <a:ext uri="{FF2B5EF4-FFF2-40B4-BE49-F238E27FC236}">
                <a16:creationId xmlns:a16="http://schemas.microsoft.com/office/drawing/2014/main" id="{3DE6904D-B99F-7D14-0620-F297C85BCB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4030" y="2078916"/>
            <a:ext cx="369332" cy="369332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0C8DE659-635B-D08A-88AA-CE443A91922B}"/>
              </a:ext>
            </a:extLst>
          </p:cNvPr>
          <p:cNvSpPr txBox="1"/>
          <p:nvPr/>
        </p:nvSpPr>
        <p:spPr>
          <a:xfrm>
            <a:off x="1935444" y="4506301"/>
            <a:ext cx="49191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Mois de l’année</a:t>
            </a: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BA762D-6604-ED9A-4E84-D3CD4E42987E}"/>
              </a:ext>
            </a:extLst>
          </p:cNvPr>
          <p:cNvSpPr txBox="1"/>
          <p:nvPr/>
        </p:nvSpPr>
        <p:spPr>
          <a:xfrm>
            <a:off x="1339427" y="3012351"/>
            <a:ext cx="6432973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Public cible: voyageurs n’ayant pas d’idées où partir en vacances</a:t>
            </a:r>
            <a:r>
              <a:rPr lang="fr-FR" sz="160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Calibri"/>
              </a:rPr>
              <a:t> </a:t>
            </a: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ZoneTexte 3">
            <a:extLst>
              <a:ext uri="{FF2B5EF4-FFF2-40B4-BE49-F238E27FC236}">
                <a16:creationId xmlns:a16="http://schemas.microsoft.com/office/drawing/2014/main" id="{8DE47FF3-AB63-CBC3-DE8D-F2E337F391AE}"/>
              </a:ext>
            </a:extLst>
          </p:cNvPr>
          <p:cNvSpPr txBox="1"/>
          <p:nvPr/>
        </p:nvSpPr>
        <p:spPr>
          <a:xfrm>
            <a:off x="744962" y="217225"/>
            <a:ext cx="1189749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fr-FR" sz="1600">
                <a:latin typeface="+mj-lt"/>
              </a:rPr>
              <a:t>Introduction</a:t>
            </a:r>
          </a:p>
        </p:txBody>
      </p:sp>
      <p:sp>
        <p:nvSpPr>
          <p:cNvPr id="28" name="ZoneTexte 5">
            <a:extLst>
              <a:ext uri="{FF2B5EF4-FFF2-40B4-BE49-F238E27FC236}">
                <a16:creationId xmlns:a16="http://schemas.microsoft.com/office/drawing/2014/main" id="{7AEEB88F-4F00-0A24-752D-20B0DC5BF8CF}"/>
              </a:ext>
            </a:extLst>
          </p:cNvPr>
          <p:cNvSpPr txBox="1"/>
          <p:nvPr/>
        </p:nvSpPr>
        <p:spPr>
          <a:xfrm>
            <a:off x="2327067" y="74394"/>
            <a:ext cx="128683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Acquisition de données</a:t>
            </a:r>
          </a:p>
        </p:txBody>
      </p:sp>
      <p:sp>
        <p:nvSpPr>
          <p:cNvPr id="32" name="ZoneTexte 6">
            <a:extLst>
              <a:ext uri="{FF2B5EF4-FFF2-40B4-BE49-F238E27FC236}">
                <a16:creationId xmlns:a16="http://schemas.microsoft.com/office/drawing/2014/main" id="{0893B511-A05F-ED5A-ABD2-55897AEADAF3}"/>
              </a:ext>
            </a:extLst>
          </p:cNvPr>
          <p:cNvSpPr txBox="1"/>
          <p:nvPr/>
        </p:nvSpPr>
        <p:spPr>
          <a:xfrm>
            <a:off x="4006259" y="187389"/>
            <a:ext cx="2110266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Brainstorming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6" name="ZoneTexte 7">
            <a:extLst>
              <a:ext uri="{FF2B5EF4-FFF2-40B4-BE49-F238E27FC236}">
                <a16:creationId xmlns:a16="http://schemas.microsoft.com/office/drawing/2014/main" id="{CB529B0C-885C-CED0-8AE2-31636C4D3F60}"/>
              </a:ext>
            </a:extLst>
          </p:cNvPr>
          <p:cNvSpPr txBox="1"/>
          <p:nvPr/>
        </p:nvSpPr>
        <p:spPr>
          <a:xfrm>
            <a:off x="6508881" y="191865"/>
            <a:ext cx="1718551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Démonstration</a:t>
            </a:r>
          </a:p>
        </p:txBody>
      </p:sp>
      <p:sp>
        <p:nvSpPr>
          <p:cNvPr id="42" name="ZoneTexte 8">
            <a:extLst>
              <a:ext uri="{FF2B5EF4-FFF2-40B4-BE49-F238E27FC236}">
                <a16:creationId xmlns:a16="http://schemas.microsoft.com/office/drawing/2014/main" id="{FD279B97-E6E8-352B-4E12-004F192B72F6}"/>
              </a:ext>
            </a:extLst>
          </p:cNvPr>
          <p:cNvSpPr txBox="1"/>
          <p:nvPr/>
        </p:nvSpPr>
        <p:spPr>
          <a:xfrm>
            <a:off x="8717460" y="94021"/>
            <a:ext cx="1631815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Lien avec le cours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4" name="ZoneTexte 9">
            <a:extLst>
              <a:ext uri="{FF2B5EF4-FFF2-40B4-BE49-F238E27FC236}">
                <a16:creationId xmlns:a16="http://schemas.microsoft.com/office/drawing/2014/main" id="{7E5E8981-ECB6-E578-EF52-C8F783255D15}"/>
              </a:ext>
            </a:extLst>
          </p:cNvPr>
          <p:cNvSpPr txBox="1"/>
          <p:nvPr/>
        </p:nvSpPr>
        <p:spPr>
          <a:xfrm>
            <a:off x="10349275" y="187389"/>
            <a:ext cx="10977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Conclusion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218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56"/>
    </mc:Choice>
    <mc:Fallback>
      <p:transition spd="slow" advTm="3815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F8B21F-F033-3E48-B544-70CF54841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Acquisition de données</a:t>
            </a:r>
            <a:br>
              <a:rPr lang="fr-FR"/>
            </a:br>
            <a:endParaRPr lang="fr-FR"/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1151E1D4-CD40-3D1B-7124-532431425728}"/>
              </a:ext>
            </a:extLst>
          </p:cNvPr>
          <p:cNvSpPr txBox="1">
            <a:spLocks/>
          </p:cNvSpPr>
          <p:nvPr/>
        </p:nvSpPr>
        <p:spPr>
          <a:xfrm>
            <a:off x="10744835" y="6353174"/>
            <a:ext cx="606425" cy="269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4397E3-23EE-4D8A-8B6A-DBB96911E6F4}" type="slidenum">
              <a:rPr lang="fr-CH" altLang="fr-FR" sz="1200" smtClean="0"/>
              <a:pPr/>
              <a:t>4</a:t>
            </a:fld>
            <a:endParaRPr lang="fr-CH" altLang="fr-FR" sz="120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D155394-F9DF-6BFF-A219-4219DD2DCA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08" t="26274" r="13899" b="29795"/>
          <a:stretch/>
        </p:blipFill>
        <p:spPr>
          <a:xfrm>
            <a:off x="820420" y="6274864"/>
            <a:ext cx="2490282" cy="341855"/>
          </a:xfrm>
          <a:prstGeom prst="rect">
            <a:avLst/>
          </a:prstGeom>
        </p:spPr>
      </p:pic>
      <p:sp>
        <p:nvSpPr>
          <p:cNvPr id="13" name="Sous-titre 2">
            <a:extLst>
              <a:ext uri="{FF2B5EF4-FFF2-40B4-BE49-F238E27FC236}">
                <a16:creationId xmlns:a16="http://schemas.microsoft.com/office/drawing/2014/main" id="{02A36B4C-F5EF-BFC3-90AA-33178FD8AEF8}"/>
              </a:ext>
            </a:extLst>
          </p:cNvPr>
          <p:cNvSpPr txBox="1">
            <a:spLocks/>
          </p:cNvSpPr>
          <p:nvPr/>
        </p:nvSpPr>
        <p:spPr>
          <a:xfrm>
            <a:off x="5063473" y="6333925"/>
            <a:ext cx="3928590" cy="369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VI – </a:t>
            </a:r>
            <a:r>
              <a:rPr lang="pt-B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Tanya Kemm Pereira / Calvin Uebelhart / </a:t>
            </a: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Raphaël Besson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497A0D98-0A9C-E2C7-1B95-F33AFEC7E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116" y="1977123"/>
            <a:ext cx="2130914" cy="54369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DCC6F682-FF5F-8FF7-502D-B5390B41D8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7318" y="3921877"/>
            <a:ext cx="1958510" cy="518205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5DFC2315-269B-AFB3-852B-D1302765B9FD}"/>
              </a:ext>
            </a:extLst>
          </p:cNvPr>
          <p:cNvSpPr txBox="1"/>
          <p:nvPr/>
        </p:nvSpPr>
        <p:spPr>
          <a:xfrm>
            <a:off x="1400358" y="2936123"/>
            <a:ext cx="7317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 de données météorologiques et climatiques dans le monde entier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87A75469-15A6-4E66-FE99-4E96591DF384}"/>
              </a:ext>
            </a:extLst>
          </p:cNvPr>
          <p:cNvSpPr txBox="1"/>
          <p:nvPr/>
        </p:nvSpPr>
        <p:spPr>
          <a:xfrm>
            <a:off x="1400358" y="4770905"/>
            <a:ext cx="73171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Multitude de classements des pays du monde selon différents sujets (économie, culture, politique, </a:t>
            </a:r>
            <a:r>
              <a:rPr kumimoji="0" lang="fr-FR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kumimoji="0" lang="fr-FR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30" name="ZoneTexte 3">
            <a:extLst>
              <a:ext uri="{FF2B5EF4-FFF2-40B4-BE49-F238E27FC236}">
                <a16:creationId xmlns:a16="http://schemas.microsoft.com/office/drawing/2014/main" id="{90259474-2EF2-812C-1047-92CDDA09CB82}"/>
              </a:ext>
            </a:extLst>
          </p:cNvPr>
          <p:cNvSpPr txBox="1"/>
          <p:nvPr/>
        </p:nvSpPr>
        <p:spPr>
          <a:xfrm>
            <a:off x="744962" y="217225"/>
            <a:ext cx="11897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Introduction</a:t>
            </a:r>
          </a:p>
        </p:txBody>
      </p:sp>
      <p:sp>
        <p:nvSpPr>
          <p:cNvPr id="32" name="ZoneTexte 5">
            <a:extLst>
              <a:ext uri="{FF2B5EF4-FFF2-40B4-BE49-F238E27FC236}">
                <a16:creationId xmlns:a16="http://schemas.microsoft.com/office/drawing/2014/main" id="{0EBBC39A-DC99-295A-280C-743C3B996DA9}"/>
              </a:ext>
            </a:extLst>
          </p:cNvPr>
          <p:cNvSpPr txBox="1"/>
          <p:nvPr/>
        </p:nvSpPr>
        <p:spPr>
          <a:xfrm>
            <a:off x="2327067" y="74394"/>
            <a:ext cx="12868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>
                <a:latin typeface="+mj-lt"/>
              </a:rPr>
              <a:t>Acquisition de données</a:t>
            </a:r>
          </a:p>
        </p:txBody>
      </p:sp>
      <p:sp>
        <p:nvSpPr>
          <p:cNvPr id="34" name="ZoneTexte 6">
            <a:extLst>
              <a:ext uri="{FF2B5EF4-FFF2-40B4-BE49-F238E27FC236}">
                <a16:creationId xmlns:a16="http://schemas.microsoft.com/office/drawing/2014/main" id="{842B9467-FA88-5270-F56E-19FD32A48DD9}"/>
              </a:ext>
            </a:extLst>
          </p:cNvPr>
          <p:cNvSpPr txBox="1"/>
          <p:nvPr/>
        </p:nvSpPr>
        <p:spPr>
          <a:xfrm>
            <a:off x="4006259" y="187389"/>
            <a:ext cx="2110266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Brainstorming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6" name="ZoneTexte 7">
            <a:extLst>
              <a:ext uri="{FF2B5EF4-FFF2-40B4-BE49-F238E27FC236}">
                <a16:creationId xmlns:a16="http://schemas.microsoft.com/office/drawing/2014/main" id="{6C54596B-0F2C-77B0-DA78-C0263A1D3EC1}"/>
              </a:ext>
            </a:extLst>
          </p:cNvPr>
          <p:cNvSpPr txBox="1"/>
          <p:nvPr/>
        </p:nvSpPr>
        <p:spPr>
          <a:xfrm>
            <a:off x="6508881" y="191865"/>
            <a:ext cx="1718551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Démonstration</a:t>
            </a:r>
          </a:p>
        </p:txBody>
      </p:sp>
      <p:sp>
        <p:nvSpPr>
          <p:cNvPr id="38" name="ZoneTexte 8">
            <a:extLst>
              <a:ext uri="{FF2B5EF4-FFF2-40B4-BE49-F238E27FC236}">
                <a16:creationId xmlns:a16="http://schemas.microsoft.com/office/drawing/2014/main" id="{C72B50D4-B053-2590-268F-0F0C6A1BA934}"/>
              </a:ext>
            </a:extLst>
          </p:cNvPr>
          <p:cNvSpPr txBox="1"/>
          <p:nvPr/>
        </p:nvSpPr>
        <p:spPr>
          <a:xfrm>
            <a:off x="8717460" y="94021"/>
            <a:ext cx="1631815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Lien avec le cours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ZoneTexte 9">
            <a:extLst>
              <a:ext uri="{FF2B5EF4-FFF2-40B4-BE49-F238E27FC236}">
                <a16:creationId xmlns:a16="http://schemas.microsoft.com/office/drawing/2014/main" id="{E745103E-5892-D3C8-8D65-81D2B9BC18BC}"/>
              </a:ext>
            </a:extLst>
          </p:cNvPr>
          <p:cNvSpPr txBox="1"/>
          <p:nvPr/>
        </p:nvSpPr>
        <p:spPr>
          <a:xfrm>
            <a:off x="10349275" y="187389"/>
            <a:ext cx="10977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Conclusion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292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56"/>
    </mc:Choice>
    <mc:Fallback>
      <p:transition spd="slow" advTm="38156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9641A9-3D6F-67F4-461D-C018BAF40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D04619-3F97-5DBD-ED09-58072D76D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Brainstorming</a:t>
            </a:r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4EFCC73F-C157-0838-C58F-3F4B06F6DB31}"/>
              </a:ext>
            </a:extLst>
          </p:cNvPr>
          <p:cNvSpPr txBox="1">
            <a:spLocks/>
          </p:cNvSpPr>
          <p:nvPr/>
        </p:nvSpPr>
        <p:spPr>
          <a:xfrm>
            <a:off x="10744835" y="6353174"/>
            <a:ext cx="606425" cy="269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4397E3-23EE-4D8A-8B6A-DBB96911E6F4}" type="slidenum">
              <a:rPr lang="fr-CH" altLang="fr-FR" sz="1200" smtClean="0"/>
              <a:pPr/>
              <a:t>5</a:t>
            </a:fld>
            <a:endParaRPr lang="fr-CH" altLang="fr-FR" sz="120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74B07A74-3EEF-E072-9C2E-3CBB93C4DC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08" t="26274" r="13899" b="29795"/>
          <a:stretch/>
        </p:blipFill>
        <p:spPr>
          <a:xfrm>
            <a:off x="820420" y="6274864"/>
            <a:ext cx="2490282" cy="341855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BCE36615-89F3-35EC-9B99-1B6097C435B4}"/>
              </a:ext>
            </a:extLst>
          </p:cNvPr>
          <p:cNvSpPr txBox="1"/>
          <p:nvPr/>
        </p:nvSpPr>
        <p:spPr>
          <a:xfrm>
            <a:off x="744962" y="217225"/>
            <a:ext cx="11897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Introduction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DA024B8-338D-2AB2-F3DA-F00C5EC0D576}"/>
              </a:ext>
            </a:extLst>
          </p:cNvPr>
          <p:cNvSpPr txBox="1"/>
          <p:nvPr/>
        </p:nvSpPr>
        <p:spPr>
          <a:xfrm>
            <a:off x="2327067" y="74394"/>
            <a:ext cx="128683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Acquisition de données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480C427-BBA5-A3F8-058F-EC16AF0A6C02}"/>
              </a:ext>
            </a:extLst>
          </p:cNvPr>
          <p:cNvSpPr txBox="1"/>
          <p:nvPr/>
        </p:nvSpPr>
        <p:spPr>
          <a:xfrm>
            <a:off x="4006259" y="187389"/>
            <a:ext cx="2110266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tx1">
                    <a:lumMod val="95000"/>
                    <a:lumOff val="5000"/>
                  </a:schemeClr>
                </a:solidFill>
                <a:latin typeface="Univers Condensed"/>
              </a:rPr>
              <a:t>Brainstorming</a:t>
            </a:r>
            <a:endParaRPr lang="fr-CH" sz="16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1A7F92F-E557-D099-884F-FB27A71BBA1F}"/>
              </a:ext>
            </a:extLst>
          </p:cNvPr>
          <p:cNvSpPr txBox="1"/>
          <p:nvPr/>
        </p:nvSpPr>
        <p:spPr>
          <a:xfrm>
            <a:off x="6508881" y="191865"/>
            <a:ext cx="1718551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Démonstration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E28754B-03B0-4DFD-6259-DA37778A7EB6}"/>
              </a:ext>
            </a:extLst>
          </p:cNvPr>
          <p:cNvSpPr txBox="1"/>
          <p:nvPr/>
        </p:nvSpPr>
        <p:spPr>
          <a:xfrm>
            <a:off x="8717460" y="94021"/>
            <a:ext cx="1631815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Lien avec le cours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5EAEA84-8E76-4617-FB92-8154A349C62E}"/>
              </a:ext>
            </a:extLst>
          </p:cNvPr>
          <p:cNvSpPr txBox="1"/>
          <p:nvPr/>
        </p:nvSpPr>
        <p:spPr>
          <a:xfrm>
            <a:off x="10349275" y="187389"/>
            <a:ext cx="10977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Conclusion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Sous-titre 2">
            <a:extLst>
              <a:ext uri="{FF2B5EF4-FFF2-40B4-BE49-F238E27FC236}">
                <a16:creationId xmlns:a16="http://schemas.microsoft.com/office/drawing/2014/main" id="{18AB4AE6-8260-3911-3595-8E4A507CE8BD}"/>
              </a:ext>
            </a:extLst>
          </p:cNvPr>
          <p:cNvSpPr txBox="1">
            <a:spLocks/>
          </p:cNvSpPr>
          <p:nvPr/>
        </p:nvSpPr>
        <p:spPr>
          <a:xfrm>
            <a:off x="5063473" y="6333925"/>
            <a:ext cx="3928590" cy="369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VI – </a:t>
            </a:r>
            <a:r>
              <a:rPr lang="pt-B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Tanya Kemm Pereira / Calvin Uebelhart / </a:t>
            </a: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Raphaël Besson</a:t>
            </a:r>
          </a:p>
        </p:txBody>
      </p:sp>
      <p:pic>
        <p:nvPicPr>
          <p:cNvPr id="5" name="Picture 4" descr="A screenshot of a computer generated map&#10;&#10;Description automatically generated">
            <a:extLst>
              <a:ext uri="{FF2B5EF4-FFF2-40B4-BE49-F238E27FC236}">
                <a16:creationId xmlns:a16="http://schemas.microsoft.com/office/drawing/2014/main" id="{74D7FB02-E1A6-F3F6-E436-21A17DDCE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648" y="1708619"/>
            <a:ext cx="3875316" cy="25313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17" descr="A map of the world&#10;&#10;Description automatically generated">
            <a:extLst>
              <a:ext uri="{FF2B5EF4-FFF2-40B4-BE49-F238E27FC236}">
                <a16:creationId xmlns:a16="http://schemas.microsoft.com/office/drawing/2014/main" id="{6A4AE2B8-E256-23FD-90CA-187BBBE9C3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7984" y="3051216"/>
            <a:ext cx="3527715" cy="25170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 descr="A screenshot of a travel application&#10;&#10;Description automatically generated">
            <a:extLst>
              <a:ext uri="{FF2B5EF4-FFF2-40B4-BE49-F238E27FC236}">
                <a16:creationId xmlns:a16="http://schemas.microsoft.com/office/drawing/2014/main" id="{33F5DE11-1411-6EF5-04C5-954B74AC3C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5884" y="1708124"/>
            <a:ext cx="1834450" cy="156002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700AE4B-B674-D1BB-014D-4FB2C9D6C802}"/>
              </a:ext>
            </a:extLst>
          </p:cNvPr>
          <p:cNvSpPr/>
          <p:nvPr/>
        </p:nvSpPr>
        <p:spPr>
          <a:xfrm>
            <a:off x="9217059" y="1707566"/>
            <a:ext cx="1832098" cy="29886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9359AE-0D78-4D89-8C2E-9DD551ABA8AB}"/>
              </a:ext>
            </a:extLst>
          </p:cNvPr>
          <p:cNvSpPr/>
          <p:nvPr/>
        </p:nvSpPr>
        <p:spPr>
          <a:xfrm>
            <a:off x="9395647" y="3539536"/>
            <a:ext cx="903111" cy="3762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5BFA9AD-CEBB-5E87-F0E5-178A2D81F9D3}"/>
              </a:ext>
            </a:extLst>
          </p:cNvPr>
          <p:cNvSpPr/>
          <p:nvPr/>
        </p:nvSpPr>
        <p:spPr>
          <a:xfrm>
            <a:off x="9395647" y="3727684"/>
            <a:ext cx="903111" cy="3762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A2D30F-A34B-5A29-08D2-FAA3B513618C}"/>
              </a:ext>
            </a:extLst>
          </p:cNvPr>
          <p:cNvSpPr/>
          <p:nvPr/>
        </p:nvSpPr>
        <p:spPr>
          <a:xfrm>
            <a:off x="9395647" y="3915832"/>
            <a:ext cx="903111" cy="3762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32A0BA-892C-9FFB-37A4-C3F57B167D68}"/>
              </a:ext>
            </a:extLst>
          </p:cNvPr>
          <p:cNvSpPr/>
          <p:nvPr/>
        </p:nvSpPr>
        <p:spPr>
          <a:xfrm>
            <a:off x="9395647" y="4094572"/>
            <a:ext cx="903111" cy="3762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D0D7DDC-3721-83C3-DEA6-721A39AAAFE4}"/>
              </a:ext>
            </a:extLst>
          </p:cNvPr>
          <p:cNvSpPr/>
          <p:nvPr/>
        </p:nvSpPr>
        <p:spPr>
          <a:xfrm>
            <a:off x="9395647" y="4273313"/>
            <a:ext cx="903111" cy="3762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E868159-D6BD-A37A-56CA-32E5D08287A9}"/>
              </a:ext>
            </a:extLst>
          </p:cNvPr>
          <p:cNvSpPr txBox="1"/>
          <p:nvPr/>
        </p:nvSpPr>
        <p:spPr>
          <a:xfrm>
            <a:off x="8764438" y="1460740"/>
            <a:ext cx="274320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/>
              <a:t>https://www.whereandwhen.net/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633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56"/>
    </mc:Choice>
    <mc:Fallback>
      <p:transition spd="slow" advTm="3815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7389F-A49A-CC22-65D8-234058621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20A421-1827-AFC9-D5C1-B7822323C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5"/>
            <a:ext cx="9484225" cy="1675189"/>
          </a:xfrm>
        </p:spPr>
        <p:txBody>
          <a:bodyPr>
            <a:normAutofit/>
          </a:bodyPr>
          <a:lstStyle/>
          <a:p>
            <a:r>
              <a:rPr lang="fr-FR" sz="4400"/>
              <a:t>Démonstration</a:t>
            </a:r>
            <a:endParaRPr lang="en-US"/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CF0F38C4-388D-FDED-5786-6CF0B7E4D3DB}"/>
              </a:ext>
            </a:extLst>
          </p:cNvPr>
          <p:cNvSpPr txBox="1">
            <a:spLocks/>
          </p:cNvSpPr>
          <p:nvPr/>
        </p:nvSpPr>
        <p:spPr>
          <a:xfrm>
            <a:off x="10744835" y="6353174"/>
            <a:ext cx="606425" cy="269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4397E3-23EE-4D8A-8B6A-DBB96911E6F4}" type="slidenum">
              <a:rPr lang="fr-CH" altLang="fr-FR" sz="1200" dirty="0" smtClean="0"/>
              <a:pPr/>
              <a:t>6</a:t>
            </a:fld>
            <a:endParaRPr lang="fr-CH" altLang="fr-FR" sz="120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C03419F4-E3A2-A951-1C06-0E68D5C376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08" t="26274" r="13899" b="29795"/>
          <a:stretch/>
        </p:blipFill>
        <p:spPr>
          <a:xfrm>
            <a:off x="820420" y="6274864"/>
            <a:ext cx="2490282" cy="341855"/>
          </a:xfrm>
          <a:prstGeom prst="rect">
            <a:avLst/>
          </a:prstGeom>
        </p:spPr>
      </p:pic>
      <p:sp>
        <p:nvSpPr>
          <p:cNvPr id="13" name="Sous-titre 2">
            <a:extLst>
              <a:ext uri="{FF2B5EF4-FFF2-40B4-BE49-F238E27FC236}">
                <a16:creationId xmlns:a16="http://schemas.microsoft.com/office/drawing/2014/main" id="{BDCA6B17-4561-018C-8778-223AF88F4053}"/>
              </a:ext>
            </a:extLst>
          </p:cNvPr>
          <p:cNvSpPr txBox="1">
            <a:spLocks/>
          </p:cNvSpPr>
          <p:nvPr/>
        </p:nvSpPr>
        <p:spPr>
          <a:xfrm>
            <a:off x="5063473" y="6333925"/>
            <a:ext cx="3928590" cy="369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VI – </a:t>
            </a:r>
            <a:r>
              <a:rPr lang="pt-B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Tanya Kemm Pereira / Calvin Uebelhart / </a:t>
            </a: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Raphaël Besson</a:t>
            </a:r>
          </a:p>
        </p:txBody>
      </p:sp>
      <p:sp>
        <p:nvSpPr>
          <p:cNvPr id="30" name="ZoneTexte 3">
            <a:extLst>
              <a:ext uri="{FF2B5EF4-FFF2-40B4-BE49-F238E27FC236}">
                <a16:creationId xmlns:a16="http://schemas.microsoft.com/office/drawing/2014/main" id="{331C7ACB-5943-CAEC-6CF1-53AB8F98224C}"/>
              </a:ext>
            </a:extLst>
          </p:cNvPr>
          <p:cNvSpPr txBox="1"/>
          <p:nvPr/>
        </p:nvSpPr>
        <p:spPr>
          <a:xfrm>
            <a:off x="744962" y="217225"/>
            <a:ext cx="11897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Introduction</a:t>
            </a:r>
          </a:p>
        </p:txBody>
      </p:sp>
      <p:sp>
        <p:nvSpPr>
          <p:cNvPr id="32" name="ZoneTexte 5">
            <a:extLst>
              <a:ext uri="{FF2B5EF4-FFF2-40B4-BE49-F238E27FC236}">
                <a16:creationId xmlns:a16="http://schemas.microsoft.com/office/drawing/2014/main" id="{FDA6ABFA-AE88-B029-ADE5-A10871C2CA7C}"/>
              </a:ext>
            </a:extLst>
          </p:cNvPr>
          <p:cNvSpPr txBox="1"/>
          <p:nvPr/>
        </p:nvSpPr>
        <p:spPr>
          <a:xfrm>
            <a:off x="2327067" y="74394"/>
            <a:ext cx="128683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Acquisition de données</a:t>
            </a:r>
          </a:p>
        </p:txBody>
      </p:sp>
      <p:sp>
        <p:nvSpPr>
          <p:cNvPr id="34" name="ZoneTexte 6">
            <a:extLst>
              <a:ext uri="{FF2B5EF4-FFF2-40B4-BE49-F238E27FC236}">
                <a16:creationId xmlns:a16="http://schemas.microsoft.com/office/drawing/2014/main" id="{D8A16645-5112-09AC-B23A-7EAFDF6F7D42}"/>
              </a:ext>
            </a:extLst>
          </p:cNvPr>
          <p:cNvSpPr txBox="1"/>
          <p:nvPr/>
        </p:nvSpPr>
        <p:spPr>
          <a:xfrm>
            <a:off x="4006259" y="187389"/>
            <a:ext cx="2110266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Brainstorming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6" name="ZoneTexte 7">
            <a:extLst>
              <a:ext uri="{FF2B5EF4-FFF2-40B4-BE49-F238E27FC236}">
                <a16:creationId xmlns:a16="http://schemas.microsoft.com/office/drawing/2014/main" id="{EDB9DA70-2A78-A1D0-397C-D653D782F185}"/>
              </a:ext>
            </a:extLst>
          </p:cNvPr>
          <p:cNvSpPr txBox="1"/>
          <p:nvPr/>
        </p:nvSpPr>
        <p:spPr>
          <a:xfrm>
            <a:off x="6508881" y="191865"/>
            <a:ext cx="1718551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tx1">
                    <a:lumMod val="95000"/>
                    <a:lumOff val="5000"/>
                  </a:schemeClr>
                </a:solidFill>
                <a:latin typeface="Univers Condensed"/>
              </a:rPr>
              <a:t>Démonstration</a:t>
            </a:r>
          </a:p>
        </p:txBody>
      </p:sp>
      <p:sp>
        <p:nvSpPr>
          <p:cNvPr id="38" name="ZoneTexte 8">
            <a:extLst>
              <a:ext uri="{FF2B5EF4-FFF2-40B4-BE49-F238E27FC236}">
                <a16:creationId xmlns:a16="http://schemas.microsoft.com/office/drawing/2014/main" id="{72E8DAA8-D0A7-8FDE-650B-358ADFCFE4C9}"/>
              </a:ext>
            </a:extLst>
          </p:cNvPr>
          <p:cNvSpPr txBox="1"/>
          <p:nvPr/>
        </p:nvSpPr>
        <p:spPr>
          <a:xfrm>
            <a:off x="8717460" y="94021"/>
            <a:ext cx="1631815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Lien avec le cours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ZoneTexte 9">
            <a:extLst>
              <a:ext uri="{FF2B5EF4-FFF2-40B4-BE49-F238E27FC236}">
                <a16:creationId xmlns:a16="http://schemas.microsoft.com/office/drawing/2014/main" id="{483B7A41-436B-1626-94A3-8383DE9D01B8}"/>
              </a:ext>
            </a:extLst>
          </p:cNvPr>
          <p:cNvSpPr txBox="1"/>
          <p:nvPr/>
        </p:nvSpPr>
        <p:spPr>
          <a:xfrm>
            <a:off x="10349275" y="187389"/>
            <a:ext cx="10977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Conclusion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743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56"/>
    </mc:Choice>
    <mc:Fallback>
      <p:transition spd="slow" advTm="38156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7A0447-BBBC-C3E6-ABC2-B3B3418383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529EFD-8CD0-3BF3-6031-A027519AB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5"/>
            <a:ext cx="9484225" cy="1675189"/>
          </a:xfrm>
        </p:spPr>
        <p:txBody>
          <a:bodyPr>
            <a:normAutofit/>
          </a:bodyPr>
          <a:lstStyle/>
          <a:p>
            <a:r>
              <a:rPr lang="fr-FR" sz="4400"/>
              <a:t>lien avec le cours</a:t>
            </a:r>
            <a:br>
              <a:rPr lang="fr-FR"/>
            </a:br>
            <a:endParaRPr lang="fr-FR"/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FED0D460-CF07-83C2-8B87-F5615DCB3B76}"/>
              </a:ext>
            </a:extLst>
          </p:cNvPr>
          <p:cNvSpPr txBox="1">
            <a:spLocks/>
          </p:cNvSpPr>
          <p:nvPr/>
        </p:nvSpPr>
        <p:spPr>
          <a:xfrm>
            <a:off x="10744835" y="6353174"/>
            <a:ext cx="606425" cy="269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4397E3-23EE-4D8A-8B6A-DBB96911E6F4}" type="slidenum">
              <a:rPr lang="fr-CH" altLang="fr-FR" sz="1200" dirty="0" smtClean="0"/>
              <a:pPr/>
              <a:t>7</a:t>
            </a:fld>
            <a:endParaRPr lang="fr-CH" altLang="fr-FR" sz="120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102753F3-178E-A56B-D579-25EC837230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08" t="26274" r="13899" b="29795"/>
          <a:stretch/>
        </p:blipFill>
        <p:spPr>
          <a:xfrm>
            <a:off x="820420" y="6274864"/>
            <a:ext cx="2490282" cy="341855"/>
          </a:xfrm>
          <a:prstGeom prst="rect">
            <a:avLst/>
          </a:prstGeom>
        </p:spPr>
      </p:pic>
      <p:sp>
        <p:nvSpPr>
          <p:cNvPr id="13" name="Sous-titre 2">
            <a:extLst>
              <a:ext uri="{FF2B5EF4-FFF2-40B4-BE49-F238E27FC236}">
                <a16:creationId xmlns:a16="http://schemas.microsoft.com/office/drawing/2014/main" id="{02E23CF9-BE10-B074-B1B2-FDE3A823E583}"/>
              </a:ext>
            </a:extLst>
          </p:cNvPr>
          <p:cNvSpPr txBox="1">
            <a:spLocks/>
          </p:cNvSpPr>
          <p:nvPr/>
        </p:nvSpPr>
        <p:spPr>
          <a:xfrm>
            <a:off x="5063473" y="6333925"/>
            <a:ext cx="3928590" cy="369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VI – </a:t>
            </a:r>
            <a:r>
              <a:rPr lang="pt-B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Tanya Kemm Pereira / Calvin Uebelhart / </a:t>
            </a: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Raphaël Besson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263F16F-4F84-11AE-EB6A-7A4C732E6622}"/>
              </a:ext>
            </a:extLst>
          </p:cNvPr>
          <p:cNvSpPr txBox="1"/>
          <p:nvPr/>
        </p:nvSpPr>
        <p:spPr>
          <a:xfrm>
            <a:off x="1339427" y="2558080"/>
            <a:ext cx="6432973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Choix de la carte du monde (</a:t>
            </a: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2. Visual Représentations</a:t>
            </a:r>
            <a:r>
              <a:rPr lang="fr-FR" sz="160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Calibri"/>
              </a:rPr>
              <a:t>):</a:t>
            </a: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8FD7E25-8558-0830-681D-DA2D74FEFFF8}"/>
              </a:ext>
            </a:extLst>
          </p:cNvPr>
          <p:cNvSpPr txBox="1"/>
          <p:nvPr/>
        </p:nvSpPr>
        <p:spPr>
          <a:xfrm>
            <a:off x="1846986" y="3625735"/>
            <a:ext cx="6432973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,Sans-Serif" panose="020B0604020202020204" pitchFamily="34" charset="0"/>
              <a:buChar char="•"/>
              <a:defRPr/>
            </a:pPr>
            <a:r>
              <a:rPr lang="fr-FR" sz="160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Calibri"/>
              </a:rPr>
              <a:t>Force 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de </a:t>
            </a:r>
            <a:r>
              <a:rPr lang="fr-FR" sz="160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Calibri"/>
              </a:rPr>
              <a:t>la visualisation géographique</a:t>
            </a:r>
          </a:p>
          <a:p>
            <a:pPr marL="285750" marR="0" lvl="0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fr-FR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55923912-1ED5-F663-DD7E-359442405511}"/>
              </a:ext>
            </a:extLst>
          </p:cNvPr>
          <p:cNvSpPr txBox="1"/>
          <p:nvPr/>
        </p:nvSpPr>
        <p:spPr>
          <a:xfrm>
            <a:off x="1846986" y="4139390"/>
            <a:ext cx="6432973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,Sans-Serif" panose="020B0604020202020204" pitchFamily="34" charset="0"/>
              <a:buChar char="•"/>
              <a:defRPr/>
            </a:pPr>
            <a:r>
              <a:rPr lang="fr-FR" sz="160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Calibri"/>
              </a:rPr>
              <a:t>Appel Universel: Accessible et compréhensible pour un public international</a:t>
            </a:r>
            <a:endParaRPr lang="en-US" sz="1600">
              <a:solidFill>
                <a:srgbClr val="000000"/>
              </a:solidFill>
              <a:latin typeface="Calibri"/>
              <a:ea typeface="Calibri" panose="020F0502020204030204" pitchFamily="34" charset="0"/>
              <a:cs typeface="Calibri"/>
            </a:endParaRPr>
          </a:p>
          <a:p>
            <a:pPr marL="285750" marR="0" lvl="0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fr-FR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 panose="020F0502020204030204" pitchFamily="34" charset="0"/>
              <a:cs typeface="Calibri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8C9C470D-6E32-0793-7884-3F1995B8DF0B}"/>
              </a:ext>
            </a:extLst>
          </p:cNvPr>
          <p:cNvSpPr txBox="1"/>
          <p:nvPr/>
        </p:nvSpPr>
        <p:spPr>
          <a:xfrm>
            <a:off x="1844905" y="3117190"/>
            <a:ext cx="6432973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fr-FR" sz="1600">
                <a:solidFill>
                  <a:srgbClr val="000000"/>
                </a:solidFill>
                <a:latin typeface="Calibri"/>
                <a:cs typeface="Calibri"/>
              </a:rPr>
              <a:t>Représentation des pays rendue visuelle et interactive</a:t>
            </a:r>
            <a:endParaRPr lang="fr-FR"/>
          </a:p>
        </p:txBody>
      </p:sp>
      <p:sp>
        <p:nvSpPr>
          <p:cNvPr id="30" name="ZoneTexte 3">
            <a:extLst>
              <a:ext uri="{FF2B5EF4-FFF2-40B4-BE49-F238E27FC236}">
                <a16:creationId xmlns:a16="http://schemas.microsoft.com/office/drawing/2014/main" id="{9D40D18C-4E38-C733-F519-4E69FC9DEB9E}"/>
              </a:ext>
            </a:extLst>
          </p:cNvPr>
          <p:cNvSpPr txBox="1"/>
          <p:nvPr/>
        </p:nvSpPr>
        <p:spPr>
          <a:xfrm>
            <a:off x="744962" y="217225"/>
            <a:ext cx="11897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Introduction</a:t>
            </a:r>
          </a:p>
        </p:txBody>
      </p:sp>
      <p:sp>
        <p:nvSpPr>
          <p:cNvPr id="32" name="ZoneTexte 5">
            <a:extLst>
              <a:ext uri="{FF2B5EF4-FFF2-40B4-BE49-F238E27FC236}">
                <a16:creationId xmlns:a16="http://schemas.microsoft.com/office/drawing/2014/main" id="{47BD211A-AFD1-1F0A-A633-A7DD7334B2FA}"/>
              </a:ext>
            </a:extLst>
          </p:cNvPr>
          <p:cNvSpPr txBox="1"/>
          <p:nvPr/>
        </p:nvSpPr>
        <p:spPr>
          <a:xfrm>
            <a:off x="2327067" y="74394"/>
            <a:ext cx="128683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Acquisition de données</a:t>
            </a:r>
          </a:p>
        </p:txBody>
      </p:sp>
      <p:sp>
        <p:nvSpPr>
          <p:cNvPr id="34" name="ZoneTexte 6">
            <a:extLst>
              <a:ext uri="{FF2B5EF4-FFF2-40B4-BE49-F238E27FC236}">
                <a16:creationId xmlns:a16="http://schemas.microsoft.com/office/drawing/2014/main" id="{3476C968-C9FB-58E5-F0B8-959DD802B61C}"/>
              </a:ext>
            </a:extLst>
          </p:cNvPr>
          <p:cNvSpPr txBox="1"/>
          <p:nvPr/>
        </p:nvSpPr>
        <p:spPr>
          <a:xfrm>
            <a:off x="4006259" y="187389"/>
            <a:ext cx="2110266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Brainstorming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6" name="ZoneTexte 7">
            <a:extLst>
              <a:ext uri="{FF2B5EF4-FFF2-40B4-BE49-F238E27FC236}">
                <a16:creationId xmlns:a16="http://schemas.microsoft.com/office/drawing/2014/main" id="{29DE98A0-761E-B440-FDF5-AA9E84A83A62}"/>
              </a:ext>
            </a:extLst>
          </p:cNvPr>
          <p:cNvSpPr txBox="1"/>
          <p:nvPr/>
        </p:nvSpPr>
        <p:spPr>
          <a:xfrm>
            <a:off x="6508881" y="191865"/>
            <a:ext cx="1718551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Démonstration</a:t>
            </a:r>
          </a:p>
        </p:txBody>
      </p:sp>
      <p:sp>
        <p:nvSpPr>
          <p:cNvPr id="38" name="ZoneTexte 8">
            <a:extLst>
              <a:ext uri="{FF2B5EF4-FFF2-40B4-BE49-F238E27FC236}">
                <a16:creationId xmlns:a16="http://schemas.microsoft.com/office/drawing/2014/main" id="{47532F27-14F6-0FEA-396F-D0A21C9572D4}"/>
              </a:ext>
            </a:extLst>
          </p:cNvPr>
          <p:cNvSpPr txBox="1"/>
          <p:nvPr/>
        </p:nvSpPr>
        <p:spPr>
          <a:xfrm>
            <a:off x="8717460" y="94021"/>
            <a:ext cx="1631815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 sz="1600">
                <a:latin typeface="Univers Condensed"/>
              </a:rPr>
              <a:t>Lien avec le cours</a:t>
            </a:r>
            <a:endParaRPr lang="fr-CH" sz="1600"/>
          </a:p>
        </p:txBody>
      </p:sp>
      <p:sp>
        <p:nvSpPr>
          <p:cNvPr id="40" name="ZoneTexte 9">
            <a:extLst>
              <a:ext uri="{FF2B5EF4-FFF2-40B4-BE49-F238E27FC236}">
                <a16:creationId xmlns:a16="http://schemas.microsoft.com/office/drawing/2014/main" id="{60DD2044-B39C-06F2-C5A3-3B918D09B695}"/>
              </a:ext>
            </a:extLst>
          </p:cNvPr>
          <p:cNvSpPr txBox="1"/>
          <p:nvPr/>
        </p:nvSpPr>
        <p:spPr>
          <a:xfrm>
            <a:off x="10349275" y="187389"/>
            <a:ext cx="10977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Conclusion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132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56"/>
    </mc:Choice>
    <mc:Fallback>
      <p:transition spd="slow" advTm="38156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F8B21F-F033-3E48-B544-70CF54841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5"/>
            <a:ext cx="9484225" cy="1675189"/>
          </a:xfrm>
        </p:spPr>
        <p:txBody>
          <a:bodyPr>
            <a:normAutofit/>
          </a:bodyPr>
          <a:lstStyle/>
          <a:p>
            <a:r>
              <a:rPr lang="fr-FR" sz="4400"/>
              <a:t>lien avec le cours</a:t>
            </a:r>
            <a:br>
              <a:rPr lang="fr-FR"/>
            </a:br>
            <a:endParaRPr lang="fr-FR"/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1151E1D4-CD40-3D1B-7124-532431425728}"/>
              </a:ext>
            </a:extLst>
          </p:cNvPr>
          <p:cNvSpPr txBox="1">
            <a:spLocks/>
          </p:cNvSpPr>
          <p:nvPr/>
        </p:nvSpPr>
        <p:spPr>
          <a:xfrm>
            <a:off x="10744835" y="6353174"/>
            <a:ext cx="606425" cy="269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4397E3-23EE-4D8A-8B6A-DBB96911E6F4}" type="slidenum">
              <a:rPr lang="fr-CH" altLang="fr-FR" sz="1200" smtClean="0"/>
              <a:pPr/>
              <a:t>8</a:t>
            </a:fld>
            <a:endParaRPr lang="fr-CH" altLang="fr-FR" sz="120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D155394-F9DF-6BFF-A219-4219DD2DCA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08" t="26274" r="13899" b="29795"/>
          <a:stretch/>
        </p:blipFill>
        <p:spPr>
          <a:xfrm>
            <a:off x="820420" y="6274864"/>
            <a:ext cx="2490282" cy="341855"/>
          </a:xfrm>
          <a:prstGeom prst="rect">
            <a:avLst/>
          </a:prstGeom>
        </p:spPr>
      </p:pic>
      <p:sp>
        <p:nvSpPr>
          <p:cNvPr id="13" name="Sous-titre 2">
            <a:extLst>
              <a:ext uri="{FF2B5EF4-FFF2-40B4-BE49-F238E27FC236}">
                <a16:creationId xmlns:a16="http://schemas.microsoft.com/office/drawing/2014/main" id="{02A36B4C-F5EF-BFC3-90AA-33178FD8AEF8}"/>
              </a:ext>
            </a:extLst>
          </p:cNvPr>
          <p:cNvSpPr txBox="1">
            <a:spLocks/>
          </p:cNvSpPr>
          <p:nvPr/>
        </p:nvSpPr>
        <p:spPr>
          <a:xfrm>
            <a:off x="5063473" y="6333925"/>
            <a:ext cx="3928590" cy="369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VI – </a:t>
            </a:r>
            <a:r>
              <a:rPr lang="pt-B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Tanya Kemm Pereira / Calvin Uebelhart / </a:t>
            </a: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Raphaël Besson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8F637DB4-F473-4203-561F-CA95A63B9C65}"/>
              </a:ext>
            </a:extLst>
          </p:cNvPr>
          <p:cNvSpPr txBox="1"/>
          <p:nvPr/>
        </p:nvSpPr>
        <p:spPr>
          <a:xfrm>
            <a:off x="1347774" y="2121034"/>
            <a:ext cx="6432973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Visual Perception -&gt; </a:t>
            </a:r>
            <a:r>
              <a:rPr kumimoji="0" lang="fr-FR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Preattentive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kumimoji="0" lang="fr-FR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processing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 (</a:t>
            </a: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3. Human perception, mental </a:t>
            </a:r>
            <a:r>
              <a:rPr kumimoji="0" lang="fr-FR" sz="1600" b="1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models</a:t>
            </a: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 p.13</a:t>
            </a:r>
            <a:r>
              <a:rPr lang="fr-FR" sz="160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Calibri"/>
              </a:rPr>
              <a:t>):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Calibri"/>
              </a:rPr>
              <a:t> travail sur la teinte pour mettre en évidence des destinations selon les critères choisis.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1FB8697-FD8E-9E29-80BD-97FD167B27EB}"/>
              </a:ext>
            </a:extLst>
          </p:cNvPr>
          <p:cNvSpPr txBox="1"/>
          <p:nvPr/>
        </p:nvSpPr>
        <p:spPr>
          <a:xfrm>
            <a:off x="1347772" y="3178715"/>
            <a:ext cx="64329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 sz="1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Daltonien (</a:t>
            </a:r>
            <a:r>
              <a:rPr lang="fr-FR" sz="160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Colorblindness</a:t>
            </a:r>
            <a:r>
              <a:rPr lang="fr-FR" sz="1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) 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-&gt; Choix des couleurs permettant à un maximum de personne à pouvoir utiliser le site  (</a:t>
            </a: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 Information design and </a:t>
            </a:r>
            <a:r>
              <a:rPr kumimoji="0" lang="fr-FR" sz="1600" b="1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graphic</a:t>
            </a: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fr-FR" sz="1600" b="1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semiology</a:t>
            </a: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p.12-21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76ABAE2-C358-ACD4-88EB-C84956469CAE}"/>
              </a:ext>
            </a:extLst>
          </p:cNvPr>
          <p:cNvSpPr txBox="1"/>
          <p:nvPr/>
        </p:nvSpPr>
        <p:spPr>
          <a:xfrm>
            <a:off x="1347771" y="4162112"/>
            <a:ext cx="6432973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(</a:t>
            </a: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6. Interaction</a:t>
            </a:r>
            <a:r>
              <a:rPr lang="fr-FR" sz="16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):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 </a:t>
            </a:r>
            <a:r>
              <a:rPr kumimoji="0" lang="fr-FR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Overview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 first, zoom and </a:t>
            </a:r>
            <a:r>
              <a:rPr kumimoji="0" lang="fr-FR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filter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, </a:t>
            </a:r>
            <a:r>
              <a:rPr kumimoji="0" lang="fr-FR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then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 </a:t>
            </a:r>
            <a:r>
              <a:rPr kumimoji="0" lang="fr-FR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details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-on-</a:t>
            </a:r>
            <a:r>
              <a:rPr kumimoji="0" lang="fr-FR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demand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 (Ben </a:t>
            </a:r>
            <a:r>
              <a:rPr kumimoji="0" lang="fr-FR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Shneiderman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, The </a:t>
            </a:r>
            <a:r>
              <a:rPr kumimoji="0" lang="fr-FR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eyes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 have </a:t>
            </a:r>
            <a:r>
              <a:rPr kumimoji="0" lang="fr-FR" sz="16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it</a:t>
            </a:r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, 1996)</a:t>
            </a:r>
            <a:r>
              <a:rPr lang="fr-FR" sz="16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 (transformables </a:t>
            </a:r>
            <a:r>
              <a:rPr lang="fr-FR" sz="1600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representations</a:t>
            </a:r>
            <a:r>
              <a:rPr lang="fr-FR" sz="16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)</a:t>
            </a:r>
            <a:endParaRPr kumimoji="0" lang="fr-FR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 panose="020F0502020204030204" pitchFamily="34" charset="0"/>
              <a:cs typeface="Calibri"/>
            </a:endParaRPr>
          </a:p>
        </p:txBody>
      </p:sp>
      <p:sp>
        <p:nvSpPr>
          <p:cNvPr id="12" name="ZoneTexte 3">
            <a:extLst>
              <a:ext uri="{FF2B5EF4-FFF2-40B4-BE49-F238E27FC236}">
                <a16:creationId xmlns:a16="http://schemas.microsoft.com/office/drawing/2014/main" id="{28EC025B-77C9-C935-1C84-8D56358B77C5}"/>
              </a:ext>
            </a:extLst>
          </p:cNvPr>
          <p:cNvSpPr txBox="1"/>
          <p:nvPr/>
        </p:nvSpPr>
        <p:spPr>
          <a:xfrm>
            <a:off x="744962" y="217225"/>
            <a:ext cx="11897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Introduction</a:t>
            </a:r>
          </a:p>
        </p:txBody>
      </p:sp>
      <p:sp>
        <p:nvSpPr>
          <p:cNvPr id="17" name="ZoneTexte 5">
            <a:extLst>
              <a:ext uri="{FF2B5EF4-FFF2-40B4-BE49-F238E27FC236}">
                <a16:creationId xmlns:a16="http://schemas.microsoft.com/office/drawing/2014/main" id="{446171CC-B889-9685-0764-B15EA5A9A002}"/>
              </a:ext>
            </a:extLst>
          </p:cNvPr>
          <p:cNvSpPr txBox="1"/>
          <p:nvPr/>
        </p:nvSpPr>
        <p:spPr>
          <a:xfrm>
            <a:off x="2327067" y="74394"/>
            <a:ext cx="128683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Acquisition de données</a:t>
            </a:r>
          </a:p>
        </p:txBody>
      </p:sp>
      <p:sp>
        <p:nvSpPr>
          <p:cNvPr id="19" name="ZoneTexte 6">
            <a:extLst>
              <a:ext uri="{FF2B5EF4-FFF2-40B4-BE49-F238E27FC236}">
                <a16:creationId xmlns:a16="http://schemas.microsoft.com/office/drawing/2014/main" id="{DC0A9716-757D-5CB9-58F1-FF79FBC9D248}"/>
              </a:ext>
            </a:extLst>
          </p:cNvPr>
          <p:cNvSpPr txBox="1"/>
          <p:nvPr/>
        </p:nvSpPr>
        <p:spPr>
          <a:xfrm>
            <a:off x="4006259" y="187389"/>
            <a:ext cx="2110266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Brainstorming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2" name="ZoneTexte 7">
            <a:extLst>
              <a:ext uri="{FF2B5EF4-FFF2-40B4-BE49-F238E27FC236}">
                <a16:creationId xmlns:a16="http://schemas.microsoft.com/office/drawing/2014/main" id="{B8AEF59D-1645-9C59-2D54-576D58A2EBFD}"/>
              </a:ext>
            </a:extLst>
          </p:cNvPr>
          <p:cNvSpPr txBox="1"/>
          <p:nvPr/>
        </p:nvSpPr>
        <p:spPr>
          <a:xfrm>
            <a:off x="6508881" y="191865"/>
            <a:ext cx="1718551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Démonstration</a:t>
            </a:r>
          </a:p>
        </p:txBody>
      </p:sp>
      <p:sp>
        <p:nvSpPr>
          <p:cNvPr id="24" name="ZoneTexte 8">
            <a:extLst>
              <a:ext uri="{FF2B5EF4-FFF2-40B4-BE49-F238E27FC236}">
                <a16:creationId xmlns:a16="http://schemas.microsoft.com/office/drawing/2014/main" id="{B6687887-C83A-EF0F-2B1D-129B74DA66F5}"/>
              </a:ext>
            </a:extLst>
          </p:cNvPr>
          <p:cNvSpPr txBox="1"/>
          <p:nvPr/>
        </p:nvSpPr>
        <p:spPr>
          <a:xfrm>
            <a:off x="8717460" y="94021"/>
            <a:ext cx="1631815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 sz="1600">
                <a:latin typeface="Univers Condensed"/>
              </a:rPr>
              <a:t>Lien avec le cours</a:t>
            </a:r>
            <a:endParaRPr lang="fr-CH" sz="1600"/>
          </a:p>
        </p:txBody>
      </p:sp>
      <p:sp>
        <p:nvSpPr>
          <p:cNvPr id="26" name="ZoneTexte 9">
            <a:extLst>
              <a:ext uri="{FF2B5EF4-FFF2-40B4-BE49-F238E27FC236}">
                <a16:creationId xmlns:a16="http://schemas.microsoft.com/office/drawing/2014/main" id="{BEACE59F-C397-2C2E-534C-92569510594E}"/>
              </a:ext>
            </a:extLst>
          </p:cNvPr>
          <p:cNvSpPr txBox="1"/>
          <p:nvPr/>
        </p:nvSpPr>
        <p:spPr>
          <a:xfrm>
            <a:off x="10349275" y="187389"/>
            <a:ext cx="10977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Conclusion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7C96B4C-64CF-94EB-32B1-EC4A7A6C41DD}"/>
              </a:ext>
            </a:extLst>
          </p:cNvPr>
          <p:cNvSpPr txBox="1"/>
          <p:nvPr/>
        </p:nvSpPr>
        <p:spPr>
          <a:xfrm>
            <a:off x="1347771" y="5146363"/>
            <a:ext cx="6432973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fr-FR" sz="16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(7</a:t>
            </a:r>
            <a:r>
              <a:rPr lang="fr-FR" sz="1600" b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.</a:t>
            </a:r>
            <a:r>
              <a:rPr kumimoji="0" lang="fr-FR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 </a:t>
            </a:r>
            <a:r>
              <a:rPr lang="fr-FR" sz="1600" b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Visual Interface</a:t>
            </a:r>
            <a:r>
              <a:rPr lang="fr-FR" sz="16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): </a:t>
            </a:r>
            <a:r>
              <a:rPr lang="fr-FR" sz="1600" err="1">
                <a:solidFill>
                  <a:srgbClr val="000000"/>
                </a:solidFill>
                <a:latin typeface="Calibri"/>
                <a:ea typeface="+mn-lt"/>
                <a:cs typeface="Calibri"/>
              </a:rPr>
              <a:t>Avoid</a:t>
            </a:r>
            <a:r>
              <a:rPr lang="fr-FR" sz="1600">
                <a:solidFill>
                  <a:srgbClr val="000000"/>
                </a:solidFill>
                <a:latin typeface="Calibri"/>
                <a:ea typeface="+mn-lt"/>
                <a:cs typeface="Calibri"/>
              </a:rPr>
              <a:t> </a:t>
            </a:r>
            <a:r>
              <a:rPr lang="fr-FR" sz="1600" err="1">
                <a:solidFill>
                  <a:srgbClr val="000000"/>
                </a:solidFill>
                <a:latin typeface="Calibri"/>
                <a:ea typeface="+mn-lt"/>
                <a:cs typeface="Calibri"/>
              </a:rPr>
              <a:t>visual</a:t>
            </a:r>
            <a:r>
              <a:rPr lang="fr-FR" sz="1600">
                <a:solidFill>
                  <a:srgbClr val="000000"/>
                </a:solidFill>
                <a:latin typeface="Calibri"/>
                <a:ea typeface="+mn-lt"/>
                <a:cs typeface="Calibri"/>
              </a:rPr>
              <a:t> noise and </a:t>
            </a:r>
            <a:r>
              <a:rPr lang="fr-FR" sz="1600" err="1">
                <a:solidFill>
                  <a:srgbClr val="000000"/>
                </a:solidFill>
                <a:latin typeface="Calibri"/>
                <a:ea typeface="+mn-lt"/>
                <a:cs typeface="Calibri"/>
              </a:rPr>
              <a:t>clutter</a:t>
            </a:r>
            <a:r>
              <a:rPr lang="fr-FR" sz="1600">
                <a:solidFill>
                  <a:srgbClr val="000000"/>
                </a:solidFill>
                <a:latin typeface="Calibri"/>
                <a:ea typeface="+mn-lt"/>
                <a:cs typeface="Calibri"/>
              </a:rPr>
              <a:t>, </a:t>
            </a:r>
            <a:r>
              <a:rPr lang="fr-FR" sz="1600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Use </a:t>
            </a:r>
            <a:r>
              <a:rPr lang="fr-FR" sz="1600" err="1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visual</a:t>
            </a:r>
            <a:r>
              <a:rPr lang="fr-FR" sz="1600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 </a:t>
            </a:r>
            <a:r>
              <a:rPr lang="fr-FR" sz="1600" err="1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properties</a:t>
            </a:r>
            <a:r>
              <a:rPr lang="fr-FR" sz="1600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 to group </a:t>
            </a:r>
            <a:r>
              <a:rPr lang="fr-FR" sz="1600" err="1">
                <a:solidFill>
                  <a:srgbClr val="000000"/>
                </a:solidFill>
                <a:latin typeface="Calibri"/>
                <a:ea typeface="+mn-lt"/>
                <a:cs typeface="+mn-lt"/>
              </a:rPr>
              <a:t>elements</a:t>
            </a:r>
            <a:endParaRPr lang="fr-FR" sz="1600" b="0" i="0" u="none" strike="noStrike" kern="120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 panose="020F0502020204030204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23146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56"/>
    </mc:Choice>
    <mc:Fallback>
      <p:transition spd="slow" advTm="38156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F8B21F-F033-3E48-B544-70CF54841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Conclusion</a:t>
            </a:r>
            <a:br>
              <a:rPr lang="fr-FR"/>
            </a:br>
            <a:br>
              <a:rPr lang="fr-FR"/>
            </a:br>
            <a:br>
              <a:rPr lang="fr-FR"/>
            </a:br>
            <a:endParaRPr lang="fr-FR"/>
          </a:p>
        </p:txBody>
      </p:sp>
      <p:sp>
        <p:nvSpPr>
          <p:cNvPr id="3" name="Espace réservé du numéro de diapositive 3">
            <a:extLst>
              <a:ext uri="{FF2B5EF4-FFF2-40B4-BE49-F238E27FC236}">
                <a16:creationId xmlns:a16="http://schemas.microsoft.com/office/drawing/2014/main" id="{1151E1D4-CD40-3D1B-7124-532431425728}"/>
              </a:ext>
            </a:extLst>
          </p:cNvPr>
          <p:cNvSpPr txBox="1">
            <a:spLocks/>
          </p:cNvSpPr>
          <p:nvPr/>
        </p:nvSpPr>
        <p:spPr>
          <a:xfrm>
            <a:off x="10744835" y="6353174"/>
            <a:ext cx="606425" cy="269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4397E3-23EE-4D8A-8B6A-DBB96911E6F4}" type="slidenum">
              <a:rPr lang="fr-CH" altLang="fr-FR" sz="1200" smtClean="0"/>
              <a:pPr/>
              <a:t>9</a:t>
            </a:fld>
            <a:endParaRPr lang="fr-CH" altLang="fr-FR" sz="1200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D155394-F9DF-6BFF-A219-4219DD2DCA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08" t="26274" r="13899" b="29795"/>
          <a:stretch/>
        </p:blipFill>
        <p:spPr>
          <a:xfrm>
            <a:off x="820420" y="6274864"/>
            <a:ext cx="2490282" cy="341855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D00F6B07-13A3-FAEA-6256-FA67F8D7DACE}"/>
              </a:ext>
            </a:extLst>
          </p:cNvPr>
          <p:cNvSpPr txBox="1"/>
          <p:nvPr/>
        </p:nvSpPr>
        <p:spPr>
          <a:xfrm>
            <a:off x="1259243" y="2710938"/>
            <a:ext cx="2063562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fr-FR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Calibri"/>
              </a:rPr>
              <a:t>Améliorations</a:t>
            </a:r>
            <a:endParaRPr lang="fr-FR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2B4B3DA-00A5-7CC6-5994-C9F5014925EE}"/>
              </a:ext>
            </a:extLst>
          </p:cNvPr>
          <p:cNvSpPr txBox="1"/>
          <p:nvPr/>
        </p:nvSpPr>
        <p:spPr>
          <a:xfrm>
            <a:off x="1634784" y="3073721"/>
            <a:ext cx="9886911" cy="13234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R="0" lvl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fr-FR" sz="160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fr-FR" sz="16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Précision sur les températures et climats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fr-FR" sz="16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Possibilité de sélectionner plusieurs mois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fr-FR" sz="16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Ajouter un contexte socio-politique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fr-FR" sz="16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Plus de sources de données et un plus grand budget ou plus de temps (</a:t>
            </a:r>
            <a:r>
              <a:rPr lang="fr-FR" sz="1600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env</a:t>
            </a:r>
            <a:r>
              <a:rPr lang="fr-FR" sz="16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 4 ans)</a:t>
            </a:r>
            <a:endParaRPr lang="fr-FR" sz="1600">
              <a:solidFill>
                <a:srgbClr val="000000"/>
              </a:solidFill>
              <a:latin typeface="Calibri"/>
              <a:ea typeface="Calibri"/>
              <a:cs typeface="Calibri" panose="020F050202020403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6E24138-9181-F8D5-99E0-FFCCA3080BAA}"/>
              </a:ext>
            </a:extLst>
          </p:cNvPr>
          <p:cNvSpPr txBox="1"/>
          <p:nvPr/>
        </p:nvSpPr>
        <p:spPr>
          <a:xfrm>
            <a:off x="1259242" y="4567914"/>
            <a:ext cx="6196218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fr-FR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Calibri"/>
              </a:rPr>
              <a:t>Proposition de destinations de vacances selon les critères ?</a:t>
            </a:r>
            <a:endParaRPr lang="fr-FR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Sous-titre 2">
            <a:extLst>
              <a:ext uri="{FF2B5EF4-FFF2-40B4-BE49-F238E27FC236}">
                <a16:creationId xmlns:a16="http://schemas.microsoft.com/office/drawing/2014/main" id="{DD60AB79-8027-9ADB-6D1B-F6774F4892A6}"/>
              </a:ext>
            </a:extLst>
          </p:cNvPr>
          <p:cNvSpPr txBox="1">
            <a:spLocks/>
          </p:cNvSpPr>
          <p:nvPr/>
        </p:nvSpPr>
        <p:spPr>
          <a:xfrm>
            <a:off x="5063473" y="6333925"/>
            <a:ext cx="3928590" cy="369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VI – </a:t>
            </a:r>
            <a:r>
              <a:rPr lang="pt-B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Tanya Kemm Pereira / Calvin Uebelhart / </a:t>
            </a:r>
            <a:r>
              <a:rPr lang="fr-FR" sz="11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Raphaël Besson</a:t>
            </a:r>
          </a:p>
        </p:txBody>
      </p:sp>
      <p:sp>
        <p:nvSpPr>
          <p:cNvPr id="9" name="ZoneTexte 3">
            <a:extLst>
              <a:ext uri="{FF2B5EF4-FFF2-40B4-BE49-F238E27FC236}">
                <a16:creationId xmlns:a16="http://schemas.microsoft.com/office/drawing/2014/main" id="{33CCCA2E-29D3-C9C7-4FBA-66C8397D380B}"/>
              </a:ext>
            </a:extLst>
          </p:cNvPr>
          <p:cNvSpPr txBox="1"/>
          <p:nvPr/>
        </p:nvSpPr>
        <p:spPr>
          <a:xfrm>
            <a:off x="744962" y="217225"/>
            <a:ext cx="11897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Introduction</a:t>
            </a:r>
          </a:p>
        </p:txBody>
      </p:sp>
      <p:sp>
        <p:nvSpPr>
          <p:cNvPr id="12" name="ZoneTexte 5">
            <a:extLst>
              <a:ext uri="{FF2B5EF4-FFF2-40B4-BE49-F238E27FC236}">
                <a16:creationId xmlns:a16="http://schemas.microsoft.com/office/drawing/2014/main" id="{A896F3AA-3C40-BC2F-7F42-F004C82DEE71}"/>
              </a:ext>
            </a:extLst>
          </p:cNvPr>
          <p:cNvSpPr txBox="1"/>
          <p:nvPr/>
        </p:nvSpPr>
        <p:spPr>
          <a:xfrm>
            <a:off x="2327067" y="74394"/>
            <a:ext cx="128683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+mj-lt"/>
              </a:rPr>
              <a:t>Acquisition de données</a:t>
            </a:r>
          </a:p>
        </p:txBody>
      </p:sp>
      <p:sp>
        <p:nvSpPr>
          <p:cNvPr id="18" name="ZoneTexte 6">
            <a:extLst>
              <a:ext uri="{FF2B5EF4-FFF2-40B4-BE49-F238E27FC236}">
                <a16:creationId xmlns:a16="http://schemas.microsoft.com/office/drawing/2014/main" id="{66870CBD-450E-AD0D-4B8A-ABECBB22FEB3}"/>
              </a:ext>
            </a:extLst>
          </p:cNvPr>
          <p:cNvSpPr txBox="1"/>
          <p:nvPr/>
        </p:nvSpPr>
        <p:spPr>
          <a:xfrm>
            <a:off x="4006259" y="187389"/>
            <a:ext cx="2110266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Brainstorming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3" name="ZoneTexte 7">
            <a:extLst>
              <a:ext uri="{FF2B5EF4-FFF2-40B4-BE49-F238E27FC236}">
                <a16:creationId xmlns:a16="http://schemas.microsoft.com/office/drawing/2014/main" id="{5E15FA27-9E22-F8EA-F75A-67BA8F7181F2}"/>
              </a:ext>
            </a:extLst>
          </p:cNvPr>
          <p:cNvSpPr txBox="1"/>
          <p:nvPr/>
        </p:nvSpPr>
        <p:spPr>
          <a:xfrm>
            <a:off x="6508881" y="191865"/>
            <a:ext cx="1718551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Démonstration</a:t>
            </a:r>
          </a:p>
        </p:txBody>
      </p:sp>
      <p:sp>
        <p:nvSpPr>
          <p:cNvPr id="25" name="ZoneTexte 8">
            <a:extLst>
              <a:ext uri="{FF2B5EF4-FFF2-40B4-BE49-F238E27FC236}">
                <a16:creationId xmlns:a16="http://schemas.microsoft.com/office/drawing/2014/main" id="{992DCC33-1852-2EEC-3032-865C7288D25F}"/>
              </a:ext>
            </a:extLst>
          </p:cNvPr>
          <p:cNvSpPr txBox="1"/>
          <p:nvPr/>
        </p:nvSpPr>
        <p:spPr>
          <a:xfrm>
            <a:off x="8717460" y="94021"/>
            <a:ext cx="1631815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fr-FR" sz="1600">
                <a:solidFill>
                  <a:schemeClr val="bg1">
                    <a:lumMod val="65000"/>
                  </a:schemeClr>
                </a:solidFill>
                <a:latin typeface="Univers Condensed"/>
              </a:rPr>
              <a:t>Lien avec le cours</a:t>
            </a:r>
            <a:endParaRPr lang="fr-CH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7" name="ZoneTexte 9">
            <a:extLst>
              <a:ext uri="{FF2B5EF4-FFF2-40B4-BE49-F238E27FC236}">
                <a16:creationId xmlns:a16="http://schemas.microsoft.com/office/drawing/2014/main" id="{E780D41A-1EF1-370E-AE72-7835AB7D7052}"/>
              </a:ext>
            </a:extLst>
          </p:cNvPr>
          <p:cNvSpPr txBox="1"/>
          <p:nvPr/>
        </p:nvSpPr>
        <p:spPr>
          <a:xfrm>
            <a:off x="10349275" y="187389"/>
            <a:ext cx="1097764" cy="33855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kumimoji="0" lang="fr-FR" sz="1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Univers Condensed"/>
                <a:ea typeface="+mn-ea"/>
                <a:cs typeface="+mn-cs"/>
              </a:rPr>
              <a:t>Conclusion</a:t>
            </a:r>
            <a:endParaRPr lang="fr-CH" sz="1600"/>
          </a:p>
        </p:txBody>
      </p:sp>
    </p:spTree>
    <p:extLst>
      <p:ext uri="{BB962C8B-B14F-4D97-AF65-F5344CB8AC3E}">
        <p14:creationId xmlns:p14="http://schemas.microsoft.com/office/powerpoint/2010/main" val="428250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00"/>
    </mc:Choice>
    <mc:Fallback>
      <p:transition spd="slow" advTm="61000"/>
    </mc:Fallback>
  </mc:AlternateContent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FC2A205E82F94093C18FC9A813C3CA" ma:contentTypeVersion="3" ma:contentTypeDescription="Crée un document." ma:contentTypeScope="" ma:versionID="afab206ae0859c1e0bc5f7211811e7e3">
  <xsd:schema xmlns:xsd="http://www.w3.org/2001/XMLSchema" xmlns:xs="http://www.w3.org/2001/XMLSchema" xmlns:p="http://schemas.microsoft.com/office/2006/metadata/properties" xmlns:ns2="c88f9339-d4b0-4411-9e0c-c35b4ef21fd2" targetNamespace="http://schemas.microsoft.com/office/2006/metadata/properties" ma:root="true" ma:fieldsID="46ad72ae9b0316881606ba76eb55aa03" ns2:_="">
    <xsd:import namespace="c88f9339-d4b0-4411-9e0c-c35b4ef21fd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8f9339-d4b0-4411-9e0c-c35b4ef21f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219C612-92B0-4BAE-B3E1-08BE5508CEA5}">
  <ds:schemaRefs>
    <ds:schemaRef ds:uri="c88f9339-d4b0-4411-9e0c-c35b4ef21fd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35ABBEA-0017-4491-BAD4-3EDDB88D64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8113B9-8EF4-41F6-9D1D-A5A41DD5D180}">
  <ds:schemaRefs>
    <ds:schemaRef ds:uri="c88f9339-d4b0-4411-9e0c-c35b4ef21fd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ChronicleVTI</vt:lpstr>
      <vt:lpstr>Voyage-voyage</vt:lpstr>
      <vt:lpstr>sommaire</vt:lpstr>
      <vt:lpstr>Introduction</vt:lpstr>
      <vt:lpstr>Acquisition de données </vt:lpstr>
      <vt:lpstr>Brainstorming</vt:lpstr>
      <vt:lpstr>Démonstration</vt:lpstr>
      <vt:lpstr>lien avec le cours </vt:lpstr>
      <vt:lpstr>lien avec le cours </vt:lpstr>
      <vt:lpstr>Conclusion   </vt:lpstr>
      <vt:lpstr>Sources 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Conseils pour la conception d’un PPT</dc:title>
  <dc:creator>Muller Almari</dc:creator>
  <cp:revision>1</cp:revision>
  <dcterms:created xsi:type="dcterms:W3CDTF">2020-11-03T13:57:07Z</dcterms:created>
  <dcterms:modified xsi:type="dcterms:W3CDTF">2023-12-22T09:19:21Z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0x01010082FC2A205E82F94093C18FC9A813C3CA</vt:lpwstr>
  </property>
</Properties>
</file>

<file path=docProps/thumbnail.jpeg>
</file>